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jamboard.google.com/d/1nmOBsjCmWqMQuOIAO1EAeHil3fCeAyaeZKN39ZH2VHo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adlet.com/longlongtailmouse/2024-ohz63t07g8e9tx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Lenovo\Desktop\2023-2024%20&#1085;.&#1088;\&#1055;&#1057;&#1048;&#1061;&#1054;&#1051;&#1054;&#1043;&#1030;&#1071;\&#1042;&#1048;&#1057;&#1058;&#1059;&#1055;\&#1044;&#1086;&#1088;&#1086;&#1089;&#1083;&#1110;%20-%20&#1076;&#1110;&#1090;&#1103;&#1084;1.ppsx" TargetMode="External"/><Relationship Id="rId2" Type="http://schemas.openxmlformats.org/officeDocument/2006/relationships/hyperlink" Target="file:///C:\Users\Lenovo\Desktop\2023-2024%20&#1085;.&#1088;\&#1055;&#1057;&#1048;&#1061;&#1054;&#1051;&#1054;&#1043;&#1030;&#1071;\&#1042;&#1048;&#1057;&#1058;&#1059;&#1055;\&#1053;&#1072;&#1096;&#1110;%20&#1083;&#1102;&#1073;&#1110;%20&#1076;&#1086;&#1088;&#1086;&#1089;&#1083;&#1110;!.pp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ongtailmouse.netboard.me/hf8q6far7auwmqb/?link=AOuj2Mnk-OjwpO5Df-yd9ZDi2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A714E-EFAC-4209-8DD5-DBF180C0C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489" y="713990"/>
            <a:ext cx="9176274" cy="2387600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Підтримка та розвиток ментального здоров’я учнів через створення інтегрованих </a:t>
            </a:r>
            <a:r>
              <a:rPr lang="uk-UA" sz="4000" dirty="0" err="1"/>
              <a:t>проєктів</a:t>
            </a:r>
            <a:endParaRPr lang="ru-UA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985234-80BA-46E3-BFD2-7469EF2B0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8859" y="5718544"/>
            <a:ext cx="3956481" cy="1047564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Практичний психолог </a:t>
            </a:r>
          </a:p>
          <a:p>
            <a:r>
              <a:rPr lang="uk-UA" dirty="0"/>
              <a:t>Запорізької гімназії «Контакт» </a:t>
            </a:r>
          </a:p>
          <a:p>
            <a:r>
              <a:rPr lang="uk-UA" dirty="0"/>
              <a:t>Ольга ГОРОВА</a:t>
            </a:r>
            <a:endParaRPr lang="ru-UA" dirty="0"/>
          </a:p>
        </p:txBody>
      </p:sp>
      <p:pic>
        <p:nvPicPr>
          <p:cNvPr id="2050" name="Picture 2" descr="Поради батькам">
            <a:extLst>
              <a:ext uri="{FF2B5EF4-FFF2-40B4-BE49-F238E27FC236}">
                <a16:creationId xmlns:a16="http://schemas.microsoft.com/office/drawing/2014/main" id="{AFAB0B5E-8C04-4896-A054-5FB5EF7F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47" y="3756411"/>
            <a:ext cx="4848383" cy="27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9D86DA-CD84-49CA-B740-F050794A9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999" y="4612967"/>
            <a:ext cx="1021677" cy="10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0039F-CAEF-41F6-9290-D1C91C54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537771" cy="1478570"/>
          </a:xfrm>
        </p:spPr>
        <p:txBody>
          <a:bodyPr/>
          <a:lstStyle/>
          <a:p>
            <a:r>
              <a:rPr lang="uk-UA" dirty="0"/>
              <a:t>ВЧИТЕЛІ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DF9FA0-CABE-4317-9426-07CC92E26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395730" cy="1337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u="sng" dirty="0">
                <a:solidFill>
                  <a:srgbClr val="7AF8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Участь в </a:t>
            </a:r>
            <a:r>
              <a:rPr lang="uk-UA" sz="1800" u="sng" dirty="0" err="1">
                <a:solidFill>
                  <a:srgbClr val="7AF8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проєкті</a:t>
            </a:r>
            <a:endParaRPr lang="uk-UA" sz="1800" u="sng" dirty="0">
              <a:solidFill>
                <a:srgbClr val="7AF8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uk-UA" sz="2800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«Знаки справедливості та порозуміння</a:t>
            </a:r>
            <a:r>
              <a:rPr lang="uk-UA" sz="2800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UA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0DD212-127C-4F8F-97D4-609D36CEF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206" y="-213345"/>
            <a:ext cx="3405305" cy="72444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59071D-9170-4D76-BCA6-8B30E88FFCE8}"/>
              </a:ext>
            </a:extLst>
          </p:cNvPr>
          <p:cNvSpPr txBox="1"/>
          <p:nvPr/>
        </p:nvSpPr>
        <p:spPr>
          <a:xfrm>
            <a:off x="1141412" y="3916817"/>
            <a:ext cx="6103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МЕТА: просвіта здобувачів освіти з питань прав та свобод людини, формування толерантності</a:t>
            </a:r>
            <a:endParaRPr lang="ru-UA" dirty="0"/>
          </a:p>
        </p:txBody>
      </p:sp>
      <p:pic>
        <p:nvPicPr>
          <p:cNvPr id="4098" name="Picture 2" descr="Смайл трубка телефона (47 фото)">
            <a:extLst>
              <a:ext uri="{FF2B5EF4-FFF2-40B4-BE49-F238E27FC236}">
                <a16:creationId xmlns:a16="http://schemas.microsoft.com/office/drawing/2014/main" id="{F0F1DC8F-085B-4308-AB7D-3B3BBEECE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34" y="847281"/>
            <a:ext cx="1021043" cy="1021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3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9BD31-CEC7-40E7-92E3-0003BDFC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учні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7939F-31B9-436D-B660-9A33195AC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954588" cy="644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 err="1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Проєкт</a:t>
            </a:r>
            <a:r>
              <a:rPr lang="uk-UA" sz="36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«МІСЦЕ СИЛИ»</a:t>
            </a:r>
            <a:endParaRPr lang="ru-UA" sz="36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AF599-5D62-46E9-B7FF-5DBA79457217}"/>
              </a:ext>
            </a:extLst>
          </p:cNvPr>
          <p:cNvSpPr txBox="1"/>
          <p:nvPr/>
        </p:nvSpPr>
        <p:spPr>
          <a:xfrm>
            <a:off x="1141412" y="396388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МЕТА: створення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віртуального простору з питань збереження психологічного здоров’я,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своєрідної аптечки психологічної само- та взаємодопомоги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EA8AA0-402B-419C-8E1A-B997EA94F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159" y="1058081"/>
            <a:ext cx="2316233" cy="3672077"/>
          </a:xfrm>
          <a:prstGeom prst="rect">
            <a:avLst/>
          </a:prstGeom>
        </p:spPr>
      </p:pic>
      <p:pic>
        <p:nvPicPr>
          <p:cNvPr id="3074" name="Picture 2" descr="Шапка выпускника: векторные изображения и иллюстрации, которые можно  скачать бесплатно | Freepik">
            <a:extLst>
              <a:ext uri="{FF2B5EF4-FFF2-40B4-BE49-F238E27FC236}">
                <a16:creationId xmlns:a16="http://schemas.microsoft.com/office/drawing/2014/main" id="{7F082362-4488-4F1F-8C93-E5DAAC5E7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7" y="842288"/>
            <a:ext cx="1171652" cy="1093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3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347C9-3A6F-4E69-A624-48D8EE35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батьки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0EF2D-F3A9-4CFC-A29D-CEF78C89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7026044" cy="354171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3600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ПРОЄКТ «ТРУДНОЩІ ПЕРЕКЛАДУ»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u="sng" dirty="0">
                <a:solidFill>
                  <a:srgbClr val="B8FA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Діти - дорослим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Дорослі - дітям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220BC-3DED-4B5B-BC04-69B9FF8F4517}"/>
              </a:ext>
            </a:extLst>
          </p:cNvPr>
          <p:cNvSpPr txBox="1"/>
          <p:nvPr/>
        </p:nvSpPr>
        <p:spPr>
          <a:xfrm>
            <a:off x="1141412" y="4576247"/>
            <a:ext cx="6103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налагодження контакту між батьками та дітьми, посилення емоційного зв’язку та мотивації до порозуміння</a:t>
            </a:r>
            <a:endParaRPr lang="ru-UA" dirty="0"/>
          </a:p>
        </p:txBody>
      </p:sp>
      <p:pic>
        <p:nvPicPr>
          <p:cNvPr id="1026" name="Picture 2" descr="Перекладач Google - Wikiwand">
            <a:extLst>
              <a:ext uri="{FF2B5EF4-FFF2-40B4-BE49-F238E27FC236}">
                <a16:creationId xmlns:a16="http://schemas.microsoft.com/office/drawing/2014/main" id="{952DC18B-AA1F-4CA9-BFEF-A1D98132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56" y="2931851"/>
            <a:ext cx="2859350" cy="28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0BD5C5-A131-46B5-8D51-6134CFABC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154" y="792269"/>
            <a:ext cx="3318989" cy="100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68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E5950-614E-4C17-B8F3-DF92D397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919" y="2926713"/>
            <a:ext cx="4877647" cy="1478570"/>
          </a:xfrm>
        </p:spPr>
        <p:txBody>
          <a:bodyPr/>
          <a:lstStyle/>
          <a:p>
            <a:r>
              <a:rPr lang="uk-UA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СТОРІНКА ПСИХОЛОГА</a:t>
            </a:r>
            <a:endParaRPr lang="ru-UA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6AC0A1-93B6-4898-9C09-D9414940D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0322" y="-105888"/>
            <a:ext cx="4299751" cy="431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391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136</TotalTime>
  <Words>96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Контур</vt:lpstr>
      <vt:lpstr>Підтримка та розвиток ментального здоров’я учнів через створення інтегрованих проєктів</vt:lpstr>
      <vt:lpstr>ВЧИТЕЛІ</vt:lpstr>
      <vt:lpstr>учні</vt:lpstr>
      <vt:lpstr>батьки</vt:lpstr>
      <vt:lpstr>СТОРІНКА ПСИХОЛОГА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Підтримка та розвиток ментального здоров’я учнів через створення інтегрованих проєктів</dc:title>
  <dc:creator>Lenovo</dc:creator>
  <cp:lastModifiedBy>Lenovo</cp:lastModifiedBy>
  <cp:revision>13</cp:revision>
  <dcterms:created xsi:type="dcterms:W3CDTF">2024-05-14T07:50:18Z</dcterms:created>
  <dcterms:modified xsi:type="dcterms:W3CDTF">2024-05-20T07:18:10Z</dcterms:modified>
</cp:coreProperties>
</file>