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01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9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2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94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77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048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22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5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95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2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2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58D82-401D-4793-AD55-4E0425C03E66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5CF9-9571-43B2-9B7C-FBD9F82BA9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4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6073" cy="6791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3" y="0"/>
            <a:ext cx="5975927" cy="67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2" y="0"/>
            <a:ext cx="48756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5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0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8"/>
          <a:stretch/>
        </p:blipFill>
        <p:spPr>
          <a:xfrm>
            <a:off x="0" y="0"/>
            <a:ext cx="595745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r="19291"/>
          <a:stretch/>
        </p:blipFill>
        <p:spPr>
          <a:xfrm>
            <a:off x="5975927" y="0"/>
            <a:ext cx="6216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4"/>
          <a:stretch/>
        </p:blipFill>
        <p:spPr>
          <a:xfrm>
            <a:off x="6234545" y="0"/>
            <a:ext cx="58915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1"/>
          <a:stretch/>
        </p:blipFill>
        <p:spPr>
          <a:xfrm>
            <a:off x="0" y="0"/>
            <a:ext cx="6234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4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3"/>
          <a:stretch/>
        </p:blipFill>
        <p:spPr>
          <a:xfrm>
            <a:off x="0" y="0"/>
            <a:ext cx="619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2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0"/>
            <a:ext cx="12192000" cy="68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8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57018"/>
            <a:ext cx="11951854" cy="66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34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2024-05-03T10:23:01Z</dcterms:created>
  <dcterms:modified xsi:type="dcterms:W3CDTF">2024-05-03T10:31:31Z</dcterms:modified>
</cp:coreProperties>
</file>