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ONE_COLUMN_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280" cy="7549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280" cy="31788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572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144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3716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■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8288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2860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8684280" y="4700880"/>
            <a:ext cx="336240" cy="3175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TWO_COLUMN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240" cy="34156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57200" indent="-31752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965160" indent="-35568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422360" indent="-355680" defTabSz="914400">
              <a:lnSpc>
                <a:spcPct val="115000"/>
              </a:lnSpc>
              <a:buClr>
                <a:srgbClr val="585858"/>
              </a:buClr>
              <a:buFont typeface="Arial"/>
              <a:buChar char="■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879560" indent="-35568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336760" indent="-35568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240" cy="34156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Cliquez pour éditer le format du plan de texte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Second niveau de plan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15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Troisième niveau de plan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15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Quatrième niveau de plan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Cinquième niveau de plan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Sixième niveau de plan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Septième niveau de plan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10"/>
          </p:nvPr>
        </p:nvSpPr>
        <p:spPr>
          <a:xfrm>
            <a:off x="8684280" y="4700880"/>
            <a:ext cx="336240" cy="3175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ldNum" idx="11"/>
          </p:nvPr>
        </p:nvSpPr>
        <p:spPr>
          <a:xfrm>
            <a:off x="8684280" y="4700880"/>
            <a:ext cx="336240" cy="3175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MAIN_POI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6960" cy="40899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8684280" y="4700880"/>
            <a:ext cx="336240" cy="3175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ECTION_TITLE_AND_DESCRI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/>
          <p:nvPr/>
        </p:nvSpPr>
        <p:spPr>
          <a:xfrm>
            <a:off x="4572000" y="0"/>
            <a:ext cx="4571280" cy="5142960"/>
          </a:xfrm>
          <a:prstGeom prst="rect">
            <a:avLst/>
          </a:prstGeom>
          <a:solidFill>
            <a:srgbClr val="eeeeee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600" cy="14817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b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2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65680" y="2802960"/>
            <a:ext cx="4044600" cy="12344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343080" indent="-22860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2541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7113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11685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16257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160" cy="3694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marL="432000" indent="-324000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Cliquez pour éditer le format du plan de texte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Second niveau de plan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15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Troisième niveau de plan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15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Quatrième niveau de plan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Cinquième niveau de plan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Sixième niveau de plan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Septième niveau de plan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3"/>
          </p:nvPr>
        </p:nvSpPr>
        <p:spPr>
          <a:xfrm>
            <a:off x="8684280" y="4700880"/>
            <a:ext cx="336240" cy="3175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APTION_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body"/>
          </p:nvPr>
        </p:nvSpPr>
        <p:spPr>
          <a:xfrm>
            <a:off x="311760" y="4230720"/>
            <a:ext cx="5997960" cy="6044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marL="2286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1005120" indent="-408240" defTabSz="914400">
              <a:lnSpc>
                <a:spcPct val="100000"/>
              </a:lnSpc>
              <a:buClr>
                <a:srgbClr val="585858"/>
              </a:buClr>
              <a:buFont typeface="Arial"/>
              <a:buChar char="○"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462320" indent="-408240" defTabSz="914400">
              <a:lnSpc>
                <a:spcPct val="100000"/>
              </a:lnSpc>
              <a:buClr>
                <a:srgbClr val="585858"/>
              </a:buClr>
              <a:buFont typeface="Arial"/>
              <a:buChar char="■"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919520" indent="-408240" defTabSz="914400">
              <a:lnSpc>
                <a:spcPct val="100000"/>
              </a:lnSpc>
              <a:buClr>
                <a:srgbClr val="585858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376720" indent="-408240" defTabSz="914400">
              <a:lnSpc>
                <a:spcPct val="100000"/>
              </a:lnSpc>
              <a:buClr>
                <a:srgbClr val="585858"/>
              </a:buClr>
              <a:buFont typeface="Arial"/>
              <a:buChar char="○"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4"/>
          </p:nvPr>
        </p:nvSpPr>
        <p:spPr>
          <a:xfrm>
            <a:off x="8684280" y="4700880"/>
            <a:ext cx="336240" cy="3175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IG_NUMB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1106280"/>
            <a:ext cx="8519760" cy="19627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b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xx%</a:t>
            </a:r>
            <a:endParaRPr b="0" lang="fr-FR" sz="1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3152160"/>
            <a:ext cx="8519760" cy="12999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57200" indent="-34308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1005120" indent="-40824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462320" indent="-40824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■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919520" indent="-40824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376720" indent="-40824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sldNum" idx="5"/>
          </p:nvPr>
        </p:nvSpPr>
        <p:spPr>
          <a:xfrm>
            <a:off x="8684280" y="4700880"/>
            <a:ext cx="336240" cy="3175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ldNum" idx="6"/>
          </p:nvPr>
        </p:nvSpPr>
        <p:spPr>
          <a:xfrm>
            <a:off x="8684280" y="4700880"/>
            <a:ext cx="336240" cy="3175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760" cy="20520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b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52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5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2834280"/>
            <a:ext cx="8519760" cy="7920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343080" indent="-22860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2541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7113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11685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16257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sldNum" idx="7"/>
          </p:nvPr>
        </p:nvSpPr>
        <p:spPr>
          <a:xfrm>
            <a:off x="8684280" y="4700880"/>
            <a:ext cx="336240" cy="3175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ECTION_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19760" cy="8409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6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8"/>
          </p:nvPr>
        </p:nvSpPr>
        <p:spPr>
          <a:xfrm>
            <a:off x="8684280" y="4700880"/>
            <a:ext cx="336240" cy="3175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57200" indent="-34308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1005120" indent="-40824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462320" indent="-408240" defTabSz="914400">
              <a:lnSpc>
                <a:spcPct val="115000"/>
              </a:lnSpc>
              <a:buClr>
                <a:srgbClr val="585858"/>
              </a:buClr>
              <a:buFont typeface="Arial"/>
              <a:buChar char="■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919520" indent="-40824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376720" indent="-40824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sldNum" idx="9"/>
          </p:nvPr>
        </p:nvSpPr>
        <p:spPr>
          <a:xfrm>
            <a:off x="8684280" y="4700880"/>
            <a:ext cx="336240" cy="3175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defTabSz="91440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Nom/prénom classe: Dupuy Faustine, Barada Elhysia, Fati-Gibelin Luce et Léonie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4°5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59;p14"/>
          <p:cNvSpPr/>
          <p:nvPr/>
        </p:nvSpPr>
        <p:spPr>
          <a:xfrm>
            <a:off x="416880" y="239400"/>
            <a:ext cx="3598920" cy="47138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32" name="Google Shape;60;p14"/>
          <p:cNvGrpSpPr/>
          <p:nvPr/>
        </p:nvGrpSpPr>
        <p:grpSpPr>
          <a:xfrm>
            <a:off x="607680" y="613440"/>
            <a:ext cx="3216960" cy="682200"/>
            <a:chOff x="607680" y="613440"/>
            <a:chExt cx="3216960" cy="682200"/>
          </a:xfrm>
        </p:grpSpPr>
        <p:grpSp>
          <p:nvGrpSpPr>
            <p:cNvPr id="33" name="Groupe"/>
            <p:cNvGrpSpPr/>
            <p:nvPr/>
          </p:nvGrpSpPr>
          <p:grpSpPr>
            <a:xfrm>
              <a:off x="607680" y="613440"/>
              <a:ext cx="3216960" cy="682200"/>
              <a:chOff x="607680" y="613440"/>
              <a:chExt cx="3216960" cy="682200"/>
            </a:xfrm>
          </p:grpSpPr>
          <p:sp>
            <p:nvSpPr>
              <p:cNvPr id="34" name="Figure"/>
              <p:cNvSpPr/>
              <p:nvPr/>
            </p:nvSpPr>
            <p:spPr>
              <a:xfrm>
                <a:off x="607680" y="613440"/>
                <a:ext cx="3216960" cy="682200"/>
              </a:xfrm>
              <a:custGeom>
                <a:avLst/>
                <a:gdLst>
                  <a:gd name="textAreaLeft" fmla="*/ 0 w 3216960"/>
                  <a:gd name="textAreaRight" fmla="*/ 3217680 w 3216960"/>
                  <a:gd name="textAreaTop" fmla="*/ 0 h 682200"/>
                  <a:gd name="textAreaBottom" fmla="*/ 682920 h 6822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5" name="Figure"/>
              <p:cNvSpPr/>
              <p:nvPr/>
            </p:nvSpPr>
            <p:spPr>
              <a:xfrm>
                <a:off x="1009800" y="641880"/>
                <a:ext cx="2412720" cy="84600"/>
              </a:xfrm>
              <a:custGeom>
                <a:avLst/>
                <a:gdLst>
                  <a:gd name="textAreaLeft" fmla="*/ 0 w 2412720"/>
                  <a:gd name="textAreaRight" fmla="*/ 2413440 w 2412720"/>
                  <a:gd name="textAreaTop" fmla="*/ 0 h 84600"/>
                  <a:gd name="textAreaBottom" fmla="*/ 85320 h 846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6" name="Figure"/>
              <p:cNvSpPr/>
              <p:nvPr/>
            </p:nvSpPr>
            <p:spPr>
              <a:xfrm>
                <a:off x="607680" y="613440"/>
                <a:ext cx="3216960" cy="682200"/>
              </a:xfrm>
              <a:custGeom>
                <a:avLst/>
                <a:gdLst>
                  <a:gd name="textAreaLeft" fmla="*/ 0 w 3216960"/>
                  <a:gd name="textAreaRight" fmla="*/ 3217680 w 3216960"/>
                  <a:gd name="textAreaTop" fmla="*/ 0 h 682200"/>
                  <a:gd name="textAreaBottom" fmla="*/ 682920 h 6822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37" name="Nom de la famille"/>
            <p:cNvSpPr/>
            <p:nvPr/>
          </p:nvSpPr>
          <p:spPr>
            <a:xfrm>
              <a:off x="1024200" y="790920"/>
              <a:ext cx="2383920" cy="4413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Les gestes visibles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8" name="Google Shape;61;p14"/>
          <p:cNvGrpSpPr/>
          <p:nvPr/>
        </p:nvGrpSpPr>
        <p:grpSpPr>
          <a:xfrm>
            <a:off x="613440" y="1562400"/>
            <a:ext cx="1969920" cy="2892960"/>
            <a:chOff x="613440" y="1562400"/>
            <a:chExt cx="1969920" cy="2892960"/>
          </a:xfrm>
        </p:grpSpPr>
        <p:sp>
          <p:nvSpPr>
            <p:cNvPr id="39" name="Rectangle"/>
            <p:cNvSpPr/>
            <p:nvPr/>
          </p:nvSpPr>
          <p:spPr>
            <a:xfrm>
              <a:off x="613440" y="1562400"/>
              <a:ext cx="1969920" cy="289296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40" name="Image de l’oeuvre"/>
            <p:cNvSpPr/>
            <p:nvPr/>
          </p:nvSpPr>
          <p:spPr>
            <a:xfrm>
              <a:off x="618120" y="2811600"/>
              <a:ext cx="1960560" cy="395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1" name="Google Shape;62;p14"/>
          <p:cNvGrpSpPr/>
          <p:nvPr/>
        </p:nvGrpSpPr>
        <p:grpSpPr>
          <a:xfrm>
            <a:off x="613440" y="1542240"/>
            <a:ext cx="1955520" cy="700200"/>
            <a:chOff x="613440" y="1542240"/>
            <a:chExt cx="1955520" cy="700200"/>
          </a:xfrm>
        </p:grpSpPr>
        <p:sp>
          <p:nvSpPr>
            <p:cNvPr id="42" name="Rectangle"/>
            <p:cNvSpPr/>
            <p:nvPr/>
          </p:nvSpPr>
          <p:spPr>
            <a:xfrm>
              <a:off x="613440" y="1597320"/>
              <a:ext cx="1955520" cy="58968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43" name="Nom de l’artiste"/>
            <p:cNvSpPr/>
            <p:nvPr/>
          </p:nvSpPr>
          <p:spPr>
            <a:xfrm>
              <a:off x="632520" y="1542240"/>
              <a:ext cx="1917360" cy="700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Vincent Van Gogh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4" name="Google Shape;63;p14"/>
          <p:cNvGrpSpPr/>
          <p:nvPr/>
        </p:nvGrpSpPr>
        <p:grpSpPr>
          <a:xfrm>
            <a:off x="310680" y="1295640"/>
            <a:ext cx="543240" cy="589680"/>
            <a:chOff x="310680" y="1295640"/>
            <a:chExt cx="543240" cy="589680"/>
          </a:xfrm>
        </p:grpSpPr>
        <p:sp>
          <p:nvSpPr>
            <p:cNvPr id="45" name="Étoile"/>
            <p:cNvSpPr/>
            <p:nvPr/>
          </p:nvSpPr>
          <p:spPr>
            <a:xfrm>
              <a:off x="310680" y="1295640"/>
              <a:ext cx="543240" cy="58968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46" name="1"/>
            <p:cNvSpPr/>
            <p:nvPr/>
          </p:nvSpPr>
          <p:spPr>
            <a:xfrm>
              <a:off x="416880" y="1363680"/>
              <a:ext cx="330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7" name="Google Shape;64;p14"/>
          <p:cNvGrpSpPr/>
          <p:nvPr/>
        </p:nvGrpSpPr>
        <p:grpSpPr>
          <a:xfrm>
            <a:off x="596160" y="4157280"/>
            <a:ext cx="1990440" cy="609120"/>
            <a:chOff x="596160" y="4157280"/>
            <a:chExt cx="1990440" cy="609120"/>
          </a:xfrm>
        </p:grpSpPr>
        <p:sp>
          <p:nvSpPr>
            <p:cNvPr id="48" name="Rectangle"/>
            <p:cNvSpPr/>
            <p:nvPr/>
          </p:nvSpPr>
          <p:spPr>
            <a:xfrm>
              <a:off x="596160" y="4259520"/>
              <a:ext cx="1990440" cy="40464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49" name="titre de l’oeuvre…"/>
            <p:cNvSpPr/>
            <p:nvPr/>
          </p:nvSpPr>
          <p:spPr>
            <a:xfrm>
              <a:off x="600840" y="4157280"/>
              <a:ext cx="198072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La nuit étoilée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Juin 1889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0" name="Google Shape;65;p14"/>
          <p:cNvGrpSpPr/>
          <p:nvPr/>
        </p:nvGrpSpPr>
        <p:grpSpPr>
          <a:xfrm>
            <a:off x="2789640" y="1512000"/>
            <a:ext cx="1104840" cy="609120"/>
            <a:chOff x="2789640" y="1512000"/>
            <a:chExt cx="1104840" cy="609120"/>
          </a:xfrm>
        </p:grpSpPr>
        <p:sp>
          <p:nvSpPr>
            <p:cNvPr id="51" name="Figure"/>
            <p:cNvSpPr/>
            <p:nvPr/>
          </p:nvSpPr>
          <p:spPr>
            <a:xfrm>
              <a:off x="2789640" y="156240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52" name="nom de l’artiste"/>
            <p:cNvSpPr/>
            <p:nvPr/>
          </p:nvSpPr>
          <p:spPr>
            <a:xfrm>
              <a:off x="2794320" y="151200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Mark Roktho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3" name="Google Shape;66;p14"/>
          <p:cNvGrpSpPr/>
          <p:nvPr/>
        </p:nvGrpSpPr>
        <p:grpSpPr>
          <a:xfrm>
            <a:off x="2789640" y="2052000"/>
            <a:ext cx="1104840" cy="609120"/>
            <a:chOff x="2789640" y="2052000"/>
            <a:chExt cx="1104840" cy="609120"/>
          </a:xfrm>
        </p:grpSpPr>
        <p:sp>
          <p:nvSpPr>
            <p:cNvPr id="54" name="Figure"/>
            <p:cNvSpPr/>
            <p:nvPr/>
          </p:nvSpPr>
          <p:spPr>
            <a:xfrm>
              <a:off x="2789640" y="210276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55" name="nom de l’artiste"/>
            <p:cNvSpPr/>
            <p:nvPr/>
          </p:nvSpPr>
          <p:spPr>
            <a:xfrm>
              <a:off x="2794320" y="205200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Edward Munc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6" name="Google Shape;67;p14"/>
          <p:cNvGrpSpPr/>
          <p:nvPr/>
        </p:nvGrpSpPr>
        <p:grpSpPr>
          <a:xfrm>
            <a:off x="2789640" y="2608920"/>
            <a:ext cx="1226160" cy="610200"/>
            <a:chOff x="2789640" y="2608920"/>
            <a:chExt cx="1226160" cy="610200"/>
          </a:xfrm>
        </p:grpSpPr>
        <p:sp>
          <p:nvSpPr>
            <p:cNvPr id="57" name="Figure"/>
            <p:cNvSpPr/>
            <p:nvPr/>
          </p:nvSpPr>
          <p:spPr>
            <a:xfrm>
              <a:off x="2789640" y="2670840"/>
              <a:ext cx="1226160" cy="448920"/>
            </a:xfrm>
            <a:custGeom>
              <a:avLst/>
              <a:gdLst>
                <a:gd name="textAreaLeft" fmla="*/ 0 w 1226160"/>
                <a:gd name="textAreaRight" fmla="*/ 1226880 w 1226160"/>
                <a:gd name="textAreaTop" fmla="*/ 0 h 448920"/>
                <a:gd name="textAreaBottom" fmla="*/ 449640 h 44892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58" name="nom de l’artiste"/>
            <p:cNvSpPr/>
            <p:nvPr/>
          </p:nvSpPr>
          <p:spPr>
            <a:xfrm>
              <a:off x="2794680" y="2608920"/>
              <a:ext cx="1172520" cy="610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Miki de goodaboom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9" name="Google Shape;68;p14"/>
          <p:cNvGrpSpPr/>
          <p:nvPr/>
        </p:nvGrpSpPr>
        <p:grpSpPr>
          <a:xfrm>
            <a:off x="2794680" y="3132000"/>
            <a:ext cx="1226160" cy="610200"/>
            <a:chOff x="2794680" y="3132000"/>
            <a:chExt cx="1226160" cy="610200"/>
          </a:xfrm>
        </p:grpSpPr>
        <p:sp>
          <p:nvSpPr>
            <p:cNvPr id="60" name="Figure"/>
            <p:cNvSpPr/>
            <p:nvPr/>
          </p:nvSpPr>
          <p:spPr>
            <a:xfrm>
              <a:off x="2794680" y="3183480"/>
              <a:ext cx="1226160" cy="468360"/>
            </a:xfrm>
            <a:custGeom>
              <a:avLst/>
              <a:gdLst>
                <a:gd name="textAreaLeft" fmla="*/ 0 w 1226160"/>
                <a:gd name="textAreaRight" fmla="*/ 1226880 w 122616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61" name="nom de l’artiste"/>
            <p:cNvSpPr/>
            <p:nvPr/>
          </p:nvSpPr>
          <p:spPr>
            <a:xfrm>
              <a:off x="2799720" y="3132000"/>
              <a:ext cx="1172520" cy="610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Jean Pierre Bertrand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2" name="Google Shape;69;p14"/>
          <p:cNvGrpSpPr/>
          <p:nvPr/>
        </p:nvGrpSpPr>
        <p:grpSpPr>
          <a:xfrm>
            <a:off x="2789640" y="3673080"/>
            <a:ext cx="1104840" cy="609120"/>
            <a:chOff x="2789640" y="3673080"/>
            <a:chExt cx="1104840" cy="609120"/>
          </a:xfrm>
        </p:grpSpPr>
        <p:sp>
          <p:nvSpPr>
            <p:cNvPr id="63" name="Figure"/>
            <p:cNvSpPr/>
            <p:nvPr/>
          </p:nvSpPr>
          <p:spPr>
            <a:xfrm>
              <a:off x="2789640" y="372384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64" name="nom de l’artiste"/>
            <p:cNvSpPr/>
            <p:nvPr/>
          </p:nvSpPr>
          <p:spPr>
            <a:xfrm>
              <a:off x="2794320" y="367308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Alberto  Giacometti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5" name="Google Shape;70;p14"/>
          <p:cNvGrpSpPr/>
          <p:nvPr/>
        </p:nvGrpSpPr>
        <p:grpSpPr>
          <a:xfrm>
            <a:off x="2587320" y="1601640"/>
            <a:ext cx="358200" cy="453600"/>
            <a:chOff x="2587320" y="1601640"/>
            <a:chExt cx="358200" cy="453600"/>
          </a:xfrm>
        </p:grpSpPr>
        <p:sp>
          <p:nvSpPr>
            <p:cNvPr id="66" name="Étoile"/>
            <p:cNvSpPr/>
            <p:nvPr/>
          </p:nvSpPr>
          <p:spPr>
            <a:xfrm>
              <a:off x="2587320" y="162612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67" name="2"/>
            <p:cNvSpPr/>
            <p:nvPr/>
          </p:nvSpPr>
          <p:spPr>
            <a:xfrm>
              <a:off x="2663640" y="160164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8" name="Google Shape;71;p14"/>
          <p:cNvGrpSpPr/>
          <p:nvPr/>
        </p:nvGrpSpPr>
        <p:grpSpPr>
          <a:xfrm>
            <a:off x="2587320" y="2650320"/>
            <a:ext cx="358200" cy="453600"/>
            <a:chOff x="2587320" y="2650320"/>
            <a:chExt cx="358200" cy="453600"/>
          </a:xfrm>
        </p:grpSpPr>
        <p:sp>
          <p:nvSpPr>
            <p:cNvPr id="69" name="Étoile"/>
            <p:cNvSpPr/>
            <p:nvPr/>
          </p:nvSpPr>
          <p:spPr>
            <a:xfrm>
              <a:off x="2587320" y="267480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70" name="4"/>
            <p:cNvSpPr/>
            <p:nvPr/>
          </p:nvSpPr>
          <p:spPr>
            <a:xfrm>
              <a:off x="2663640" y="265032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1" name="Google Shape;72;p14"/>
          <p:cNvGrpSpPr/>
          <p:nvPr/>
        </p:nvGrpSpPr>
        <p:grpSpPr>
          <a:xfrm>
            <a:off x="2587320" y="2126160"/>
            <a:ext cx="358200" cy="453600"/>
            <a:chOff x="2587320" y="2126160"/>
            <a:chExt cx="358200" cy="453600"/>
          </a:xfrm>
        </p:grpSpPr>
        <p:sp>
          <p:nvSpPr>
            <p:cNvPr id="72" name="Étoile"/>
            <p:cNvSpPr/>
            <p:nvPr/>
          </p:nvSpPr>
          <p:spPr>
            <a:xfrm>
              <a:off x="2587320" y="215064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73" name="3"/>
            <p:cNvSpPr/>
            <p:nvPr/>
          </p:nvSpPr>
          <p:spPr>
            <a:xfrm>
              <a:off x="2663640" y="212616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4" name="Google Shape;73;p14"/>
          <p:cNvGrpSpPr/>
          <p:nvPr/>
        </p:nvGrpSpPr>
        <p:grpSpPr>
          <a:xfrm>
            <a:off x="2587320" y="3190680"/>
            <a:ext cx="358200" cy="453600"/>
            <a:chOff x="2587320" y="3190680"/>
            <a:chExt cx="358200" cy="453600"/>
          </a:xfrm>
        </p:grpSpPr>
        <p:sp>
          <p:nvSpPr>
            <p:cNvPr id="75" name="Étoile"/>
            <p:cNvSpPr/>
            <p:nvPr/>
          </p:nvSpPr>
          <p:spPr>
            <a:xfrm>
              <a:off x="2587320" y="321516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76" name="5"/>
            <p:cNvSpPr/>
            <p:nvPr/>
          </p:nvSpPr>
          <p:spPr>
            <a:xfrm>
              <a:off x="2663640" y="319068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7" name="Google Shape;74;p14"/>
          <p:cNvGrpSpPr/>
          <p:nvPr/>
        </p:nvGrpSpPr>
        <p:grpSpPr>
          <a:xfrm>
            <a:off x="2587320" y="3699000"/>
            <a:ext cx="358200" cy="453600"/>
            <a:chOff x="2587320" y="3699000"/>
            <a:chExt cx="358200" cy="453600"/>
          </a:xfrm>
        </p:grpSpPr>
        <p:sp>
          <p:nvSpPr>
            <p:cNvPr id="78" name="Étoile"/>
            <p:cNvSpPr/>
            <p:nvPr/>
          </p:nvSpPr>
          <p:spPr>
            <a:xfrm>
              <a:off x="2587320" y="372384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79" name="6"/>
            <p:cNvSpPr/>
            <p:nvPr/>
          </p:nvSpPr>
          <p:spPr>
            <a:xfrm>
              <a:off x="2663640" y="369900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0" name="Google Shape;75;p14"/>
          <p:cNvSpPr/>
          <p:nvPr/>
        </p:nvSpPr>
        <p:spPr>
          <a:xfrm>
            <a:off x="4759200" y="239400"/>
            <a:ext cx="3598920" cy="47138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81" name="Google Shape;76;p14"/>
          <p:cNvGrpSpPr/>
          <p:nvPr/>
        </p:nvGrpSpPr>
        <p:grpSpPr>
          <a:xfrm>
            <a:off x="4950000" y="613440"/>
            <a:ext cx="3216960" cy="682200"/>
            <a:chOff x="4950000" y="613440"/>
            <a:chExt cx="3216960" cy="682200"/>
          </a:xfrm>
        </p:grpSpPr>
        <p:grpSp>
          <p:nvGrpSpPr>
            <p:cNvPr id="82" name="Groupe"/>
            <p:cNvGrpSpPr/>
            <p:nvPr/>
          </p:nvGrpSpPr>
          <p:grpSpPr>
            <a:xfrm>
              <a:off x="4950000" y="613440"/>
              <a:ext cx="3216960" cy="682200"/>
              <a:chOff x="4950000" y="613440"/>
              <a:chExt cx="3216960" cy="682200"/>
            </a:xfrm>
          </p:grpSpPr>
          <p:sp>
            <p:nvSpPr>
              <p:cNvPr id="83" name="Figure"/>
              <p:cNvSpPr/>
              <p:nvPr/>
            </p:nvSpPr>
            <p:spPr>
              <a:xfrm>
                <a:off x="4950000" y="613440"/>
                <a:ext cx="3216960" cy="682200"/>
              </a:xfrm>
              <a:custGeom>
                <a:avLst/>
                <a:gdLst>
                  <a:gd name="textAreaLeft" fmla="*/ 0 w 3216960"/>
                  <a:gd name="textAreaRight" fmla="*/ 3217680 w 3216960"/>
                  <a:gd name="textAreaTop" fmla="*/ 0 h 682200"/>
                  <a:gd name="textAreaBottom" fmla="*/ 682920 h 6822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84" name="Figure"/>
              <p:cNvSpPr/>
              <p:nvPr/>
            </p:nvSpPr>
            <p:spPr>
              <a:xfrm>
                <a:off x="5352480" y="641880"/>
                <a:ext cx="2412720" cy="84600"/>
              </a:xfrm>
              <a:custGeom>
                <a:avLst/>
                <a:gdLst>
                  <a:gd name="textAreaLeft" fmla="*/ 0 w 2412720"/>
                  <a:gd name="textAreaRight" fmla="*/ 2413440 w 2412720"/>
                  <a:gd name="textAreaTop" fmla="*/ 0 h 84600"/>
                  <a:gd name="textAreaBottom" fmla="*/ 85320 h 846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85" name="Figure"/>
              <p:cNvSpPr/>
              <p:nvPr/>
            </p:nvSpPr>
            <p:spPr>
              <a:xfrm>
                <a:off x="4950000" y="613440"/>
                <a:ext cx="3216960" cy="682200"/>
              </a:xfrm>
              <a:custGeom>
                <a:avLst/>
                <a:gdLst>
                  <a:gd name="textAreaLeft" fmla="*/ 0 w 3216960"/>
                  <a:gd name="textAreaRight" fmla="*/ 3217680 w 3216960"/>
                  <a:gd name="textAreaTop" fmla="*/ 0 h 682200"/>
                  <a:gd name="textAreaBottom" fmla="*/ 682920 h 6822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86" name="Nom de la famille"/>
            <p:cNvSpPr/>
            <p:nvPr/>
          </p:nvSpPr>
          <p:spPr>
            <a:xfrm>
              <a:off x="5366520" y="790920"/>
              <a:ext cx="2383920" cy="4413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Les gestes visibles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7" name="Google Shape;77;p14"/>
          <p:cNvGrpSpPr/>
          <p:nvPr/>
        </p:nvGrpSpPr>
        <p:grpSpPr>
          <a:xfrm>
            <a:off x="4955760" y="1562400"/>
            <a:ext cx="1955520" cy="2892960"/>
            <a:chOff x="4955760" y="1562400"/>
            <a:chExt cx="1955520" cy="2892960"/>
          </a:xfrm>
        </p:grpSpPr>
        <p:sp>
          <p:nvSpPr>
            <p:cNvPr id="88" name="Rectangle"/>
            <p:cNvSpPr/>
            <p:nvPr/>
          </p:nvSpPr>
          <p:spPr>
            <a:xfrm>
              <a:off x="4955760" y="1562400"/>
              <a:ext cx="1955520" cy="289296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89" name="Image de l’oeuvre"/>
            <p:cNvSpPr/>
            <p:nvPr/>
          </p:nvSpPr>
          <p:spPr>
            <a:xfrm>
              <a:off x="4960800" y="2819520"/>
              <a:ext cx="1946160" cy="3794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0" name="Google Shape;78;p14"/>
          <p:cNvGrpSpPr/>
          <p:nvPr/>
        </p:nvGrpSpPr>
        <p:grpSpPr>
          <a:xfrm>
            <a:off x="4955760" y="1597320"/>
            <a:ext cx="1955520" cy="589680"/>
            <a:chOff x="4955760" y="1597320"/>
            <a:chExt cx="1955520" cy="589680"/>
          </a:xfrm>
        </p:grpSpPr>
        <p:sp>
          <p:nvSpPr>
            <p:cNvPr id="91" name="Rectangle"/>
            <p:cNvSpPr/>
            <p:nvPr/>
          </p:nvSpPr>
          <p:spPr>
            <a:xfrm>
              <a:off x="4955760" y="1597320"/>
              <a:ext cx="1955520" cy="58968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92" name="Nom de l’artiste"/>
            <p:cNvSpPr/>
            <p:nvPr/>
          </p:nvSpPr>
          <p:spPr>
            <a:xfrm>
              <a:off x="4974840" y="1694520"/>
              <a:ext cx="1917360" cy="395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Mark Roktho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3" name="Google Shape;79;p14"/>
          <p:cNvGrpSpPr/>
          <p:nvPr/>
        </p:nvGrpSpPr>
        <p:grpSpPr>
          <a:xfrm>
            <a:off x="4759200" y="1597320"/>
            <a:ext cx="543240" cy="589680"/>
            <a:chOff x="4759200" y="1597320"/>
            <a:chExt cx="543240" cy="589680"/>
          </a:xfrm>
        </p:grpSpPr>
        <p:sp>
          <p:nvSpPr>
            <p:cNvPr id="94" name="Étoile"/>
            <p:cNvSpPr/>
            <p:nvPr/>
          </p:nvSpPr>
          <p:spPr>
            <a:xfrm>
              <a:off x="4759200" y="1597320"/>
              <a:ext cx="543240" cy="58968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95" name="2"/>
            <p:cNvSpPr/>
            <p:nvPr/>
          </p:nvSpPr>
          <p:spPr>
            <a:xfrm>
              <a:off x="4865400" y="1665360"/>
              <a:ext cx="330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6" name="Google Shape;80;p14"/>
          <p:cNvGrpSpPr/>
          <p:nvPr/>
        </p:nvGrpSpPr>
        <p:grpSpPr>
          <a:xfrm>
            <a:off x="4938480" y="4157280"/>
            <a:ext cx="1990440" cy="609120"/>
            <a:chOff x="4938480" y="4157280"/>
            <a:chExt cx="1990440" cy="609120"/>
          </a:xfrm>
        </p:grpSpPr>
        <p:sp>
          <p:nvSpPr>
            <p:cNvPr id="97" name="Rectangle"/>
            <p:cNvSpPr/>
            <p:nvPr/>
          </p:nvSpPr>
          <p:spPr>
            <a:xfrm>
              <a:off x="4938480" y="4259520"/>
              <a:ext cx="1990440" cy="40464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98" name="titre de l’oeuvre…"/>
            <p:cNvSpPr/>
            <p:nvPr/>
          </p:nvSpPr>
          <p:spPr>
            <a:xfrm>
              <a:off x="4943160" y="4157280"/>
              <a:ext cx="198072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Black on Maroon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1958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9" name="Google Shape;81;p14"/>
          <p:cNvGrpSpPr/>
          <p:nvPr/>
        </p:nvGrpSpPr>
        <p:grpSpPr>
          <a:xfrm>
            <a:off x="7131960" y="1542600"/>
            <a:ext cx="1104840" cy="547920"/>
            <a:chOff x="7131960" y="1542600"/>
            <a:chExt cx="1104840" cy="547920"/>
          </a:xfrm>
        </p:grpSpPr>
        <p:sp>
          <p:nvSpPr>
            <p:cNvPr id="100" name="Figure"/>
            <p:cNvSpPr/>
            <p:nvPr/>
          </p:nvSpPr>
          <p:spPr>
            <a:xfrm>
              <a:off x="7131960" y="156240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01" name="nom de l’artiste"/>
            <p:cNvSpPr/>
            <p:nvPr/>
          </p:nvSpPr>
          <p:spPr>
            <a:xfrm>
              <a:off x="7136640" y="1542600"/>
              <a:ext cx="1056240" cy="5479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2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Vincent Van Gogh</a:t>
              </a:r>
              <a:endParaRPr b="0" lang="fr-FR" sz="1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2" name="Google Shape;82;p14"/>
          <p:cNvGrpSpPr/>
          <p:nvPr/>
        </p:nvGrpSpPr>
        <p:grpSpPr>
          <a:xfrm>
            <a:off x="7131960" y="2052000"/>
            <a:ext cx="1104840" cy="609120"/>
            <a:chOff x="7131960" y="2052000"/>
            <a:chExt cx="1104840" cy="609120"/>
          </a:xfrm>
        </p:grpSpPr>
        <p:sp>
          <p:nvSpPr>
            <p:cNvPr id="103" name="Figure"/>
            <p:cNvSpPr/>
            <p:nvPr/>
          </p:nvSpPr>
          <p:spPr>
            <a:xfrm>
              <a:off x="7131960" y="210276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04" name="nom de l’artiste"/>
            <p:cNvSpPr/>
            <p:nvPr/>
          </p:nvSpPr>
          <p:spPr>
            <a:xfrm>
              <a:off x="7136640" y="205200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Edward Munc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5" name="Google Shape;83;p14"/>
          <p:cNvGrpSpPr/>
          <p:nvPr/>
        </p:nvGrpSpPr>
        <p:grpSpPr>
          <a:xfrm>
            <a:off x="7131960" y="2591640"/>
            <a:ext cx="1226160" cy="610200"/>
            <a:chOff x="7131960" y="2591640"/>
            <a:chExt cx="1226160" cy="610200"/>
          </a:xfrm>
        </p:grpSpPr>
        <p:sp>
          <p:nvSpPr>
            <p:cNvPr id="106" name="Figure"/>
            <p:cNvSpPr/>
            <p:nvPr/>
          </p:nvSpPr>
          <p:spPr>
            <a:xfrm>
              <a:off x="7131960" y="2643120"/>
              <a:ext cx="1226160" cy="468360"/>
            </a:xfrm>
            <a:custGeom>
              <a:avLst/>
              <a:gdLst>
                <a:gd name="textAreaLeft" fmla="*/ 0 w 1226160"/>
                <a:gd name="textAreaRight" fmla="*/ 1226880 w 122616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07" name="nom de l’artiste"/>
            <p:cNvSpPr/>
            <p:nvPr/>
          </p:nvSpPr>
          <p:spPr>
            <a:xfrm>
              <a:off x="7137000" y="2591640"/>
              <a:ext cx="1172520" cy="610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Miki de goodaboom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8" name="Google Shape;84;p14"/>
          <p:cNvGrpSpPr/>
          <p:nvPr/>
        </p:nvGrpSpPr>
        <p:grpSpPr>
          <a:xfrm>
            <a:off x="7131960" y="3132000"/>
            <a:ext cx="1226160" cy="610200"/>
            <a:chOff x="7131960" y="3132000"/>
            <a:chExt cx="1226160" cy="610200"/>
          </a:xfrm>
        </p:grpSpPr>
        <p:sp>
          <p:nvSpPr>
            <p:cNvPr id="109" name="Figure"/>
            <p:cNvSpPr/>
            <p:nvPr/>
          </p:nvSpPr>
          <p:spPr>
            <a:xfrm>
              <a:off x="7131960" y="3183480"/>
              <a:ext cx="1226160" cy="468360"/>
            </a:xfrm>
            <a:custGeom>
              <a:avLst/>
              <a:gdLst>
                <a:gd name="textAreaLeft" fmla="*/ 0 w 1226160"/>
                <a:gd name="textAreaRight" fmla="*/ 1226880 w 122616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10" name="nom de l’artiste"/>
            <p:cNvSpPr/>
            <p:nvPr/>
          </p:nvSpPr>
          <p:spPr>
            <a:xfrm>
              <a:off x="7137000" y="3132000"/>
              <a:ext cx="1172520" cy="610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Jean Pierre Bertrand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1" name="Google Shape;85;p14"/>
          <p:cNvGrpSpPr/>
          <p:nvPr/>
        </p:nvGrpSpPr>
        <p:grpSpPr>
          <a:xfrm>
            <a:off x="7131960" y="3673080"/>
            <a:ext cx="1104840" cy="609120"/>
            <a:chOff x="7131960" y="3673080"/>
            <a:chExt cx="1104840" cy="609120"/>
          </a:xfrm>
        </p:grpSpPr>
        <p:sp>
          <p:nvSpPr>
            <p:cNvPr id="112" name="Figure"/>
            <p:cNvSpPr/>
            <p:nvPr/>
          </p:nvSpPr>
          <p:spPr>
            <a:xfrm>
              <a:off x="7131960" y="372384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13" name="nom de l’artiste"/>
            <p:cNvSpPr/>
            <p:nvPr/>
          </p:nvSpPr>
          <p:spPr>
            <a:xfrm>
              <a:off x="7136640" y="367308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Alberto  Giacometti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4" name="Google Shape;86;p14"/>
          <p:cNvGrpSpPr/>
          <p:nvPr/>
        </p:nvGrpSpPr>
        <p:grpSpPr>
          <a:xfrm>
            <a:off x="6929640" y="1601640"/>
            <a:ext cx="358200" cy="453600"/>
            <a:chOff x="6929640" y="1601640"/>
            <a:chExt cx="358200" cy="453600"/>
          </a:xfrm>
        </p:grpSpPr>
        <p:sp>
          <p:nvSpPr>
            <p:cNvPr id="115" name="Étoile"/>
            <p:cNvSpPr/>
            <p:nvPr/>
          </p:nvSpPr>
          <p:spPr>
            <a:xfrm>
              <a:off x="6929640" y="162612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16" name="1"/>
            <p:cNvSpPr/>
            <p:nvPr/>
          </p:nvSpPr>
          <p:spPr>
            <a:xfrm>
              <a:off x="7006320" y="160164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7" name="Google Shape;87;p14"/>
          <p:cNvGrpSpPr/>
          <p:nvPr/>
        </p:nvGrpSpPr>
        <p:grpSpPr>
          <a:xfrm>
            <a:off x="6929640" y="2650320"/>
            <a:ext cx="358200" cy="453600"/>
            <a:chOff x="6929640" y="2650320"/>
            <a:chExt cx="358200" cy="453600"/>
          </a:xfrm>
        </p:grpSpPr>
        <p:sp>
          <p:nvSpPr>
            <p:cNvPr id="118" name="Étoile"/>
            <p:cNvSpPr/>
            <p:nvPr/>
          </p:nvSpPr>
          <p:spPr>
            <a:xfrm>
              <a:off x="6929640" y="267480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19" name="4"/>
            <p:cNvSpPr/>
            <p:nvPr/>
          </p:nvSpPr>
          <p:spPr>
            <a:xfrm>
              <a:off x="7006320" y="265032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0" name="Google Shape;88;p14"/>
          <p:cNvGrpSpPr/>
          <p:nvPr/>
        </p:nvGrpSpPr>
        <p:grpSpPr>
          <a:xfrm>
            <a:off x="6929640" y="2126160"/>
            <a:ext cx="358200" cy="453600"/>
            <a:chOff x="6929640" y="2126160"/>
            <a:chExt cx="358200" cy="453600"/>
          </a:xfrm>
        </p:grpSpPr>
        <p:sp>
          <p:nvSpPr>
            <p:cNvPr id="121" name="Étoile"/>
            <p:cNvSpPr/>
            <p:nvPr/>
          </p:nvSpPr>
          <p:spPr>
            <a:xfrm>
              <a:off x="6929640" y="215064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22" name="3"/>
            <p:cNvSpPr/>
            <p:nvPr/>
          </p:nvSpPr>
          <p:spPr>
            <a:xfrm>
              <a:off x="7006320" y="212616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3" name="Google Shape;89;p14"/>
          <p:cNvGrpSpPr/>
          <p:nvPr/>
        </p:nvGrpSpPr>
        <p:grpSpPr>
          <a:xfrm>
            <a:off x="6929640" y="3190680"/>
            <a:ext cx="358200" cy="453600"/>
            <a:chOff x="6929640" y="3190680"/>
            <a:chExt cx="358200" cy="453600"/>
          </a:xfrm>
        </p:grpSpPr>
        <p:sp>
          <p:nvSpPr>
            <p:cNvPr id="124" name="Étoile"/>
            <p:cNvSpPr/>
            <p:nvPr/>
          </p:nvSpPr>
          <p:spPr>
            <a:xfrm>
              <a:off x="6929640" y="321516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25" name="5"/>
            <p:cNvSpPr/>
            <p:nvPr/>
          </p:nvSpPr>
          <p:spPr>
            <a:xfrm>
              <a:off x="7006320" y="319068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6" name="Google Shape;90;p14"/>
          <p:cNvGrpSpPr/>
          <p:nvPr/>
        </p:nvGrpSpPr>
        <p:grpSpPr>
          <a:xfrm>
            <a:off x="6929640" y="3699000"/>
            <a:ext cx="358200" cy="453600"/>
            <a:chOff x="6929640" y="3699000"/>
            <a:chExt cx="358200" cy="453600"/>
          </a:xfrm>
        </p:grpSpPr>
        <p:sp>
          <p:nvSpPr>
            <p:cNvPr id="127" name="Étoile"/>
            <p:cNvSpPr/>
            <p:nvPr/>
          </p:nvSpPr>
          <p:spPr>
            <a:xfrm>
              <a:off x="6929640" y="372384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28" name="6"/>
            <p:cNvSpPr/>
            <p:nvPr/>
          </p:nvSpPr>
          <p:spPr>
            <a:xfrm>
              <a:off x="7006320" y="369900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600840" y="2187360"/>
            <a:ext cx="1982520" cy="2071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4955760" y="2187360"/>
            <a:ext cx="1973520" cy="2071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Google Shape;97;p15"/>
          <p:cNvSpPr/>
          <p:nvPr/>
        </p:nvSpPr>
        <p:spPr>
          <a:xfrm>
            <a:off x="416880" y="239400"/>
            <a:ext cx="3598920" cy="47138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134" name="Google Shape;98;p15"/>
          <p:cNvGrpSpPr/>
          <p:nvPr/>
        </p:nvGrpSpPr>
        <p:grpSpPr>
          <a:xfrm>
            <a:off x="607680" y="613440"/>
            <a:ext cx="3216960" cy="682200"/>
            <a:chOff x="607680" y="613440"/>
            <a:chExt cx="3216960" cy="682200"/>
          </a:xfrm>
        </p:grpSpPr>
        <p:grpSp>
          <p:nvGrpSpPr>
            <p:cNvPr id="135" name="Groupe"/>
            <p:cNvGrpSpPr/>
            <p:nvPr/>
          </p:nvGrpSpPr>
          <p:grpSpPr>
            <a:xfrm>
              <a:off x="607680" y="613440"/>
              <a:ext cx="3216960" cy="682200"/>
              <a:chOff x="607680" y="613440"/>
              <a:chExt cx="3216960" cy="682200"/>
            </a:xfrm>
          </p:grpSpPr>
          <p:sp>
            <p:nvSpPr>
              <p:cNvPr id="136" name="Figure"/>
              <p:cNvSpPr/>
              <p:nvPr/>
            </p:nvSpPr>
            <p:spPr>
              <a:xfrm>
                <a:off x="607680" y="613440"/>
                <a:ext cx="3216960" cy="682200"/>
              </a:xfrm>
              <a:custGeom>
                <a:avLst/>
                <a:gdLst>
                  <a:gd name="textAreaLeft" fmla="*/ 0 w 3216960"/>
                  <a:gd name="textAreaRight" fmla="*/ 3217680 w 3216960"/>
                  <a:gd name="textAreaTop" fmla="*/ 0 h 682200"/>
                  <a:gd name="textAreaBottom" fmla="*/ 682920 h 6822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37" name="Figure"/>
              <p:cNvSpPr/>
              <p:nvPr/>
            </p:nvSpPr>
            <p:spPr>
              <a:xfrm>
                <a:off x="1009800" y="641880"/>
                <a:ext cx="2412720" cy="84600"/>
              </a:xfrm>
              <a:custGeom>
                <a:avLst/>
                <a:gdLst>
                  <a:gd name="textAreaLeft" fmla="*/ 0 w 2412720"/>
                  <a:gd name="textAreaRight" fmla="*/ 2413440 w 2412720"/>
                  <a:gd name="textAreaTop" fmla="*/ 0 h 84600"/>
                  <a:gd name="textAreaBottom" fmla="*/ 85320 h 846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38" name="Figure"/>
              <p:cNvSpPr/>
              <p:nvPr/>
            </p:nvSpPr>
            <p:spPr>
              <a:xfrm>
                <a:off x="607680" y="613440"/>
                <a:ext cx="3216960" cy="682200"/>
              </a:xfrm>
              <a:custGeom>
                <a:avLst/>
                <a:gdLst>
                  <a:gd name="textAreaLeft" fmla="*/ 0 w 3216960"/>
                  <a:gd name="textAreaRight" fmla="*/ 3217680 w 3216960"/>
                  <a:gd name="textAreaTop" fmla="*/ 0 h 682200"/>
                  <a:gd name="textAreaBottom" fmla="*/ 682920 h 6822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139" name="Nom de la famille"/>
            <p:cNvSpPr/>
            <p:nvPr/>
          </p:nvSpPr>
          <p:spPr>
            <a:xfrm>
              <a:off x="1024200" y="790920"/>
              <a:ext cx="2383920" cy="4413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Les gestes visibles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0" name="Google Shape;99;p15"/>
          <p:cNvGrpSpPr/>
          <p:nvPr/>
        </p:nvGrpSpPr>
        <p:grpSpPr>
          <a:xfrm>
            <a:off x="613440" y="1562400"/>
            <a:ext cx="1955520" cy="2892960"/>
            <a:chOff x="613440" y="1562400"/>
            <a:chExt cx="1955520" cy="2892960"/>
          </a:xfrm>
        </p:grpSpPr>
        <p:sp>
          <p:nvSpPr>
            <p:cNvPr id="141" name="Rectangle"/>
            <p:cNvSpPr/>
            <p:nvPr/>
          </p:nvSpPr>
          <p:spPr>
            <a:xfrm>
              <a:off x="613440" y="1562400"/>
              <a:ext cx="1955520" cy="289296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42" name="Image de l’oeuvre"/>
            <p:cNvSpPr/>
            <p:nvPr/>
          </p:nvSpPr>
          <p:spPr>
            <a:xfrm>
              <a:off x="618120" y="2819520"/>
              <a:ext cx="1946160" cy="3794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3" name="Google Shape;100;p15"/>
          <p:cNvGrpSpPr/>
          <p:nvPr/>
        </p:nvGrpSpPr>
        <p:grpSpPr>
          <a:xfrm>
            <a:off x="613440" y="1597320"/>
            <a:ext cx="1955520" cy="589680"/>
            <a:chOff x="613440" y="1597320"/>
            <a:chExt cx="1955520" cy="589680"/>
          </a:xfrm>
        </p:grpSpPr>
        <p:sp>
          <p:nvSpPr>
            <p:cNvPr id="144" name="Rectangle"/>
            <p:cNvSpPr/>
            <p:nvPr/>
          </p:nvSpPr>
          <p:spPr>
            <a:xfrm>
              <a:off x="613440" y="1597320"/>
              <a:ext cx="1955520" cy="58968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45" name="Nom de l’artiste"/>
            <p:cNvSpPr/>
            <p:nvPr/>
          </p:nvSpPr>
          <p:spPr>
            <a:xfrm>
              <a:off x="632520" y="1694520"/>
              <a:ext cx="1917360" cy="395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Edward Munc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6" name="Google Shape;101;p15"/>
          <p:cNvGrpSpPr/>
          <p:nvPr/>
        </p:nvGrpSpPr>
        <p:grpSpPr>
          <a:xfrm>
            <a:off x="416880" y="1597320"/>
            <a:ext cx="543240" cy="589680"/>
            <a:chOff x="416880" y="1597320"/>
            <a:chExt cx="543240" cy="589680"/>
          </a:xfrm>
        </p:grpSpPr>
        <p:sp>
          <p:nvSpPr>
            <p:cNvPr id="147" name="Étoile"/>
            <p:cNvSpPr/>
            <p:nvPr/>
          </p:nvSpPr>
          <p:spPr>
            <a:xfrm>
              <a:off x="416880" y="1597320"/>
              <a:ext cx="543240" cy="58968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48" name="3"/>
            <p:cNvSpPr/>
            <p:nvPr/>
          </p:nvSpPr>
          <p:spPr>
            <a:xfrm>
              <a:off x="523080" y="1665360"/>
              <a:ext cx="330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9" name="Google Shape;102;p15"/>
          <p:cNvGrpSpPr/>
          <p:nvPr/>
        </p:nvGrpSpPr>
        <p:grpSpPr>
          <a:xfrm>
            <a:off x="596160" y="4157280"/>
            <a:ext cx="1990440" cy="609120"/>
            <a:chOff x="596160" y="4157280"/>
            <a:chExt cx="1990440" cy="609120"/>
          </a:xfrm>
        </p:grpSpPr>
        <p:sp>
          <p:nvSpPr>
            <p:cNvPr id="150" name="Rectangle"/>
            <p:cNvSpPr/>
            <p:nvPr/>
          </p:nvSpPr>
          <p:spPr>
            <a:xfrm>
              <a:off x="596160" y="4259520"/>
              <a:ext cx="1990440" cy="40464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51" name="titre de l’oeuvre…"/>
            <p:cNvSpPr/>
            <p:nvPr/>
          </p:nvSpPr>
          <p:spPr>
            <a:xfrm>
              <a:off x="600840" y="4157280"/>
              <a:ext cx="198072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Le cri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1893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2" name="Google Shape;103;p15"/>
          <p:cNvGrpSpPr/>
          <p:nvPr/>
        </p:nvGrpSpPr>
        <p:grpSpPr>
          <a:xfrm>
            <a:off x="2789640" y="1512000"/>
            <a:ext cx="1104840" cy="609120"/>
            <a:chOff x="2789640" y="1512000"/>
            <a:chExt cx="1104840" cy="609120"/>
          </a:xfrm>
        </p:grpSpPr>
        <p:sp>
          <p:nvSpPr>
            <p:cNvPr id="153" name="Figure"/>
            <p:cNvSpPr/>
            <p:nvPr/>
          </p:nvSpPr>
          <p:spPr>
            <a:xfrm>
              <a:off x="2789640" y="156240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54" name="nom de l’artiste"/>
            <p:cNvSpPr/>
            <p:nvPr/>
          </p:nvSpPr>
          <p:spPr>
            <a:xfrm>
              <a:off x="2794320" y="151200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Mark  Rothko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5" name="Google Shape;104;p15"/>
          <p:cNvGrpSpPr/>
          <p:nvPr/>
        </p:nvGrpSpPr>
        <p:grpSpPr>
          <a:xfrm>
            <a:off x="2789640" y="2052000"/>
            <a:ext cx="1104840" cy="609120"/>
            <a:chOff x="2789640" y="2052000"/>
            <a:chExt cx="1104840" cy="609120"/>
          </a:xfrm>
        </p:grpSpPr>
        <p:sp>
          <p:nvSpPr>
            <p:cNvPr id="156" name="Figure"/>
            <p:cNvSpPr/>
            <p:nvPr/>
          </p:nvSpPr>
          <p:spPr>
            <a:xfrm>
              <a:off x="2789640" y="210276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57" name="nom de l’artiste"/>
            <p:cNvSpPr/>
            <p:nvPr/>
          </p:nvSpPr>
          <p:spPr>
            <a:xfrm>
              <a:off x="2794320" y="205200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 Vincent Van Gogh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8" name="Google Shape;105;p15"/>
          <p:cNvGrpSpPr/>
          <p:nvPr/>
        </p:nvGrpSpPr>
        <p:grpSpPr>
          <a:xfrm>
            <a:off x="2789640" y="2591640"/>
            <a:ext cx="1226160" cy="610200"/>
            <a:chOff x="2789640" y="2591640"/>
            <a:chExt cx="1226160" cy="610200"/>
          </a:xfrm>
        </p:grpSpPr>
        <p:sp>
          <p:nvSpPr>
            <p:cNvPr id="159" name="Figure"/>
            <p:cNvSpPr/>
            <p:nvPr/>
          </p:nvSpPr>
          <p:spPr>
            <a:xfrm>
              <a:off x="2789640" y="2643120"/>
              <a:ext cx="1226160" cy="468360"/>
            </a:xfrm>
            <a:custGeom>
              <a:avLst/>
              <a:gdLst>
                <a:gd name="textAreaLeft" fmla="*/ 0 w 1226160"/>
                <a:gd name="textAreaRight" fmla="*/ 1226880 w 122616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60" name="nom de l’artiste"/>
            <p:cNvSpPr/>
            <p:nvPr/>
          </p:nvSpPr>
          <p:spPr>
            <a:xfrm>
              <a:off x="2794680" y="2591640"/>
              <a:ext cx="1172520" cy="610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Miki de goodaboom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1" name="Google Shape;106;p15"/>
          <p:cNvGrpSpPr/>
          <p:nvPr/>
        </p:nvGrpSpPr>
        <p:grpSpPr>
          <a:xfrm>
            <a:off x="2789640" y="3132000"/>
            <a:ext cx="1226160" cy="610200"/>
            <a:chOff x="2789640" y="3132000"/>
            <a:chExt cx="1226160" cy="610200"/>
          </a:xfrm>
        </p:grpSpPr>
        <p:sp>
          <p:nvSpPr>
            <p:cNvPr id="162" name="Figure"/>
            <p:cNvSpPr/>
            <p:nvPr/>
          </p:nvSpPr>
          <p:spPr>
            <a:xfrm>
              <a:off x="2789640" y="3183480"/>
              <a:ext cx="1226160" cy="468360"/>
            </a:xfrm>
            <a:custGeom>
              <a:avLst/>
              <a:gdLst>
                <a:gd name="textAreaLeft" fmla="*/ 0 w 1226160"/>
                <a:gd name="textAreaRight" fmla="*/ 1226880 w 122616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63" name="nom de l’artiste"/>
            <p:cNvSpPr/>
            <p:nvPr/>
          </p:nvSpPr>
          <p:spPr>
            <a:xfrm>
              <a:off x="2794680" y="3132000"/>
              <a:ext cx="1172520" cy="610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Jean Pierre Bertrand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4" name="Google Shape;107;p15"/>
          <p:cNvGrpSpPr/>
          <p:nvPr/>
        </p:nvGrpSpPr>
        <p:grpSpPr>
          <a:xfrm>
            <a:off x="2789640" y="3673080"/>
            <a:ext cx="1104840" cy="609120"/>
            <a:chOff x="2789640" y="3673080"/>
            <a:chExt cx="1104840" cy="609120"/>
          </a:xfrm>
        </p:grpSpPr>
        <p:sp>
          <p:nvSpPr>
            <p:cNvPr id="165" name="Figure"/>
            <p:cNvSpPr/>
            <p:nvPr/>
          </p:nvSpPr>
          <p:spPr>
            <a:xfrm>
              <a:off x="2789640" y="372384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66" name="nom de l’artiste"/>
            <p:cNvSpPr/>
            <p:nvPr/>
          </p:nvSpPr>
          <p:spPr>
            <a:xfrm>
              <a:off x="2794320" y="367308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Alberto  Giacometti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7" name="Google Shape;108;p15"/>
          <p:cNvGrpSpPr/>
          <p:nvPr/>
        </p:nvGrpSpPr>
        <p:grpSpPr>
          <a:xfrm>
            <a:off x="2587320" y="1601640"/>
            <a:ext cx="358200" cy="453600"/>
            <a:chOff x="2587320" y="1601640"/>
            <a:chExt cx="358200" cy="453600"/>
          </a:xfrm>
        </p:grpSpPr>
        <p:sp>
          <p:nvSpPr>
            <p:cNvPr id="168" name="Étoile"/>
            <p:cNvSpPr/>
            <p:nvPr/>
          </p:nvSpPr>
          <p:spPr>
            <a:xfrm>
              <a:off x="2587320" y="162612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69" name="2"/>
            <p:cNvSpPr/>
            <p:nvPr/>
          </p:nvSpPr>
          <p:spPr>
            <a:xfrm>
              <a:off x="2663640" y="160164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0" name="Google Shape;109;p15"/>
          <p:cNvGrpSpPr/>
          <p:nvPr/>
        </p:nvGrpSpPr>
        <p:grpSpPr>
          <a:xfrm>
            <a:off x="2587320" y="2650320"/>
            <a:ext cx="358200" cy="453600"/>
            <a:chOff x="2587320" y="2650320"/>
            <a:chExt cx="358200" cy="453600"/>
          </a:xfrm>
        </p:grpSpPr>
        <p:sp>
          <p:nvSpPr>
            <p:cNvPr id="171" name="Étoile"/>
            <p:cNvSpPr/>
            <p:nvPr/>
          </p:nvSpPr>
          <p:spPr>
            <a:xfrm>
              <a:off x="2587320" y="267480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72" name="4"/>
            <p:cNvSpPr/>
            <p:nvPr/>
          </p:nvSpPr>
          <p:spPr>
            <a:xfrm>
              <a:off x="2663640" y="265032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3" name="Google Shape;110;p15"/>
          <p:cNvGrpSpPr/>
          <p:nvPr/>
        </p:nvGrpSpPr>
        <p:grpSpPr>
          <a:xfrm>
            <a:off x="2587320" y="2126160"/>
            <a:ext cx="358200" cy="453600"/>
            <a:chOff x="2587320" y="2126160"/>
            <a:chExt cx="358200" cy="453600"/>
          </a:xfrm>
        </p:grpSpPr>
        <p:sp>
          <p:nvSpPr>
            <p:cNvPr id="174" name="Étoile"/>
            <p:cNvSpPr/>
            <p:nvPr/>
          </p:nvSpPr>
          <p:spPr>
            <a:xfrm>
              <a:off x="2587320" y="215064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75" name="1"/>
            <p:cNvSpPr/>
            <p:nvPr/>
          </p:nvSpPr>
          <p:spPr>
            <a:xfrm>
              <a:off x="2663640" y="212616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6" name="Google Shape;111;p15"/>
          <p:cNvGrpSpPr/>
          <p:nvPr/>
        </p:nvGrpSpPr>
        <p:grpSpPr>
          <a:xfrm>
            <a:off x="2587320" y="3190680"/>
            <a:ext cx="358200" cy="453600"/>
            <a:chOff x="2587320" y="3190680"/>
            <a:chExt cx="358200" cy="453600"/>
          </a:xfrm>
        </p:grpSpPr>
        <p:sp>
          <p:nvSpPr>
            <p:cNvPr id="177" name="Étoile"/>
            <p:cNvSpPr/>
            <p:nvPr/>
          </p:nvSpPr>
          <p:spPr>
            <a:xfrm>
              <a:off x="2587320" y="321516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78" name="5"/>
            <p:cNvSpPr/>
            <p:nvPr/>
          </p:nvSpPr>
          <p:spPr>
            <a:xfrm>
              <a:off x="2663640" y="319068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9" name="Google Shape;112;p15"/>
          <p:cNvGrpSpPr/>
          <p:nvPr/>
        </p:nvGrpSpPr>
        <p:grpSpPr>
          <a:xfrm>
            <a:off x="2587320" y="3699000"/>
            <a:ext cx="358200" cy="453600"/>
            <a:chOff x="2587320" y="3699000"/>
            <a:chExt cx="358200" cy="453600"/>
          </a:xfrm>
        </p:grpSpPr>
        <p:sp>
          <p:nvSpPr>
            <p:cNvPr id="180" name="Étoile"/>
            <p:cNvSpPr/>
            <p:nvPr/>
          </p:nvSpPr>
          <p:spPr>
            <a:xfrm>
              <a:off x="2587320" y="372384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81" name="6"/>
            <p:cNvSpPr/>
            <p:nvPr/>
          </p:nvSpPr>
          <p:spPr>
            <a:xfrm>
              <a:off x="2663640" y="369900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2" name="Google Shape;113;p15"/>
          <p:cNvSpPr/>
          <p:nvPr/>
        </p:nvSpPr>
        <p:spPr>
          <a:xfrm>
            <a:off x="4770720" y="239400"/>
            <a:ext cx="3598920" cy="47138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183" name="Google Shape;114;p15"/>
          <p:cNvGrpSpPr/>
          <p:nvPr/>
        </p:nvGrpSpPr>
        <p:grpSpPr>
          <a:xfrm>
            <a:off x="4961520" y="613440"/>
            <a:ext cx="3216960" cy="682200"/>
            <a:chOff x="4961520" y="613440"/>
            <a:chExt cx="3216960" cy="682200"/>
          </a:xfrm>
        </p:grpSpPr>
        <p:grpSp>
          <p:nvGrpSpPr>
            <p:cNvPr id="184" name="Groupe"/>
            <p:cNvGrpSpPr/>
            <p:nvPr/>
          </p:nvGrpSpPr>
          <p:grpSpPr>
            <a:xfrm>
              <a:off x="4961520" y="613440"/>
              <a:ext cx="3216960" cy="682200"/>
              <a:chOff x="4961520" y="613440"/>
              <a:chExt cx="3216960" cy="682200"/>
            </a:xfrm>
          </p:grpSpPr>
          <p:sp>
            <p:nvSpPr>
              <p:cNvPr id="185" name="Figure"/>
              <p:cNvSpPr/>
              <p:nvPr/>
            </p:nvSpPr>
            <p:spPr>
              <a:xfrm>
                <a:off x="4961520" y="613440"/>
                <a:ext cx="3216960" cy="682200"/>
              </a:xfrm>
              <a:custGeom>
                <a:avLst/>
                <a:gdLst>
                  <a:gd name="textAreaLeft" fmla="*/ 0 w 3216960"/>
                  <a:gd name="textAreaRight" fmla="*/ 3217680 w 3216960"/>
                  <a:gd name="textAreaTop" fmla="*/ 0 h 682200"/>
                  <a:gd name="textAreaBottom" fmla="*/ 682920 h 6822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86" name="Figure"/>
              <p:cNvSpPr/>
              <p:nvPr/>
            </p:nvSpPr>
            <p:spPr>
              <a:xfrm>
                <a:off x="5364000" y="641880"/>
                <a:ext cx="2412720" cy="84600"/>
              </a:xfrm>
              <a:custGeom>
                <a:avLst/>
                <a:gdLst>
                  <a:gd name="textAreaLeft" fmla="*/ 0 w 2412720"/>
                  <a:gd name="textAreaRight" fmla="*/ 2413440 w 2412720"/>
                  <a:gd name="textAreaTop" fmla="*/ 0 h 84600"/>
                  <a:gd name="textAreaBottom" fmla="*/ 85320 h 846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87" name="Figure"/>
              <p:cNvSpPr/>
              <p:nvPr/>
            </p:nvSpPr>
            <p:spPr>
              <a:xfrm>
                <a:off x="4961520" y="613440"/>
                <a:ext cx="3216960" cy="682200"/>
              </a:xfrm>
              <a:custGeom>
                <a:avLst/>
                <a:gdLst>
                  <a:gd name="textAreaLeft" fmla="*/ 0 w 3216960"/>
                  <a:gd name="textAreaRight" fmla="*/ 3217680 w 3216960"/>
                  <a:gd name="textAreaTop" fmla="*/ 0 h 682200"/>
                  <a:gd name="textAreaBottom" fmla="*/ 682920 h 6822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188" name="Nom de la famille"/>
            <p:cNvSpPr/>
            <p:nvPr/>
          </p:nvSpPr>
          <p:spPr>
            <a:xfrm>
              <a:off x="5378040" y="790560"/>
              <a:ext cx="2383920" cy="4413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Les gestes visibles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9" name="Google Shape;115;p15"/>
          <p:cNvGrpSpPr/>
          <p:nvPr/>
        </p:nvGrpSpPr>
        <p:grpSpPr>
          <a:xfrm>
            <a:off x="4967280" y="1562400"/>
            <a:ext cx="1955520" cy="2892960"/>
            <a:chOff x="4967280" y="1562400"/>
            <a:chExt cx="1955520" cy="2892960"/>
          </a:xfrm>
        </p:grpSpPr>
        <p:sp>
          <p:nvSpPr>
            <p:cNvPr id="190" name="Rectangle"/>
            <p:cNvSpPr/>
            <p:nvPr/>
          </p:nvSpPr>
          <p:spPr>
            <a:xfrm>
              <a:off x="4967280" y="1562400"/>
              <a:ext cx="1955520" cy="289296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91" name="Image de l’oeuvre"/>
            <p:cNvSpPr/>
            <p:nvPr/>
          </p:nvSpPr>
          <p:spPr>
            <a:xfrm>
              <a:off x="4972320" y="2819520"/>
              <a:ext cx="1946160" cy="3794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2" name="Google Shape;116;p15"/>
          <p:cNvGrpSpPr/>
          <p:nvPr/>
        </p:nvGrpSpPr>
        <p:grpSpPr>
          <a:xfrm>
            <a:off x="4967280" y="1562400"/>
            <a:ext cx="1955520" cy="589680"/>
            <a:chOff x="4967280" y="1562400"/>
            <a:chExt cx="1955520" cy="589680"/>
          </a:xfrm>
        </p:grpSpPr>
        <p:sp>
          <p:nvSpPr>
            <p:cNvPr id="193" name="Rectangle"/>
            <p:cNvSpPr/>
            <p:nvPr/>
          </p:nvSpPr>
          <p:spPr>
            <a:xfrm>
              <a:off x="4967280" y="1562400"/>
              <a:ext cx="1955520" cy="58968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94" name="Nom de l’artiste"/>
            <p:cNvSpPr/>
            <p:nvPr/>
          </p:nvSpPr>
          <p:spPr>
            <a:xfrm>
              <a:off x="4986360" y="1659600"/>
              <a:ext cx="1917360" cy="395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Miki de goodaboom</a:t>
              </a: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5" name="Google Shape;117;p15"/>
          <p:cNvGrpSpPr/>
          <p:nvPr/>
        </p:nvGrpSpPr>
        <p:grpSpPr>
          <a:xfrm>
            <a:off x="4680000" y="1295640"/>
            <a:ext cx="543240" cy="589680"/>
            <a:chOff x="4680000" y="1295640"/>
            <a:chExt cx="543240" cy="589680"/>
          </a:xfrm>
        </p:grpSpPr>
        <p:sp>
          <p:nvSpPr>
            <p:cNvPr id="196" name="Étoile"/>
            <p:cNvSpPr/>
            <p:nvPr/>
          </p:nvSpPr>
          <p:spPr>
            <a:xfrm>
              <a:off x="4680000" y="1295640"/>
              <a:ext cx="543240" cy="58968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97" name="4"/>
            <p:cNvSpPr/>
            <p:nvPr/>
          </p:nvSpPr>
          <p:spPr>
            <a:xfrm>
              <a:off x="4786200" y="1363680"/>
              <a:ext cx="330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8" name="Google Shape;118;p15"/>
          <p:cNvGrpSpPr/>
          <p:nvPr/>
        </p:nvGrpSpPr>
        <p:grpSpPr>
          <a:xfrm>
            <a:off x="4950000" y="4157280"/>
            <a:ext cx="1990440" cy="609120"/>
            <a:chOff x="4950000" y="4157280"/>
            <a:chExt cx="1990440" cy="609120"/>
          </a:xfrm>
        </p:grpSpPr>
        <p:sp>
          <p:nvSpPr>
            <p:cNvPr id="199" name="Rectangle"/>
            <p:cNvSpPr/>
            <p:nvPr/>
          </p:nvSpPr>
          <p:spPr>
            <a:xfrm>
              <a:off x="4950000" y="4259520"/>
              <a:ext cx="1990440" cy="40464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00" name="titre de l’oeuvre…"/>
            <p:cNvSpPr/>
            <p:nvPr/>
          </p:nvSpPr>
          <p:spPr>
            <a:xfrm>
              <a:off x="4954680" y="4157280"/>
              <a:ext cx="198072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Golf fascination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2018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1" name="Google Shape;119;p15"/>
          <p:cNvGrpSpPr/>
          <p:nvPr/>
        </p:nvGrpSpPr>
        <p:grpSpPr>
          <a:xfrm>
            <a:off x="7143480" y="1512000"/>
            <a:ext cx="1104840" cy="609120"/>
            <a:chOff x="7143480" y="1512000"/>
            <a:chExt cx="1104840" cy="609120"/>
          </a:xfrm>
        </p:grpSpPr>
        <p:sp>
          <p:nvSpPr>
            <p:cNvPr id="202" name="Figure"/>
            <p:cNvSpPr/>
            <p:nvPr/>
          </p:nvSpPr>
          <p:spPr>
            <a:xfrm>
              <a:off x="7143480" y="156240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03" name="nom de l’artiste"/>
            <p:cNvSpPr/>
            <p:nvPr/>
          </p:nvSpPr>
          <p:spPr>
            <a:xfrm>
              <a:off x="7148160" y="151200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Mark  Rothko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4" name="Google Shape;120;p15"/>
          <p:cNvGrpSpPr/>
          <p:nvPr/>
        </p:nvGrpSpPr>
        <p:grpSpPr>
          <a:xfrm>
            <a:off x="7143480" y="2052000"/>
            <a:ext cx="1104840" cy="609120"/>
            <a:chOff x="7143480" y="2052000"/>
            <a:chExt cx="1104840" cy="609120"/>
          </a:xfrm>
        </p:grpSpPr>
        <p:sp>
          <p:nvSpPr>
            <p:cNvPr id="205" name="Figure"/>
            <p:cNvSpPr/>
            <p:nvPr/>
          </p:nvSpPr>
          <p:spPr>
            <a:xfrm>
              <a:off x="7143480" y="210276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06" name="nom de l’artiste"/>
            <p:cNvSpPr/>
            <p:nvPr/>
          </p:nvSpPr>
          <p:spPr>
            <a:xfrm>
              <a:off x="7148160" y="205200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Edward Munc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7" name="Google Shape;121;p15"/>
          <p:cNvGrpSpPr/>
          <p:nvPr/>
        </p:nvGrpSpPr>
        <p:grpSpPr>
          <a:xfrm>
            <a:off x="7143480" y="2592360"/>
            <a:ext cx="1104840" cy="609120"/>
            <a:chOff x="7143480" y="2592360"/>
            <a:chExt cx="1104840" cy="609120"/>
          </a:xfrm>
        </p:grpSpPr>
        <p:sp>
          <p:nvSpPr>
            <p:cNvPr id="208" name="Figure"/>
            <p:cNvSpPr/>
            <p:nvPr/>
          </p:nvSpPr>
          <p:spPr>
            <a:xfrm>
              <a:off x="7143480" y="264312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09" name="nom de l’artiste"/>
            <p:cNvSpPr/>
            <p:nvPr/>
          </p:nvSpPr>
          <p:spPr>
            <a:xfrm>
              <a:off x="7148160" y="259236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 Vincent Van Gogh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0" name="Google Shape;122;p15"/>
          <p:cNvGrpSpPr/>
          <p:nvPr/>
        </p:nvGrpSpPr>
        <p:grpSpPr>
          <a:xfrm>
            <a:off x="7143480" y="3132000"/>
            <a:ext cx="1226160" cy="610560"/>
            <a:chOff x="7143480" y="3132000"/>
            <a:chExt cx="1226160" cy="610560"/>
          </a:xfrm>
        </p:grpSpPr>
        <p:sp>
          <p:nvSpPr>
            <p:cNvPr id="211" name="Figure"/>
            <p:cNvSpPr/>
            <p:nvPr/>
          </p:nvSpPr>
          <p:spPr>
            <a:xfrm>
              <a:off x="7143480" y="3183480"/>
              <a:ext cx="1226160" cy="468360"/>
            </a:xfrm>
            <a:custGeom>
              <a:avLst/>
              <a:gdLst>
                <a:gd name="textAreaLeft" fmla="*/ 0 w 1226160"/>
                <a:gd name="textAreaRight" fmla="*/ 1226880 w 122616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12" name="nom de l’artiste"/>
            <p:cNvSpPr/>
            <p:nvPr/>
          </p:nvSpPr>
          <p:spPr>
            <a:xfrm>
              <a:off x="7148520" y="3132000"/>
              <a:ext cx="1172520" cy="6105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Jean Pierre Bertrand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3" name="Google Shape;123;p15"/>
          <p:cNvGrpSpPr/>
          <p:nvPr/>
        </p:nvGrpSpPr>
        <p:grpSpPr>
          <a:xfrm>
            <a:off x="7143480" y="3673080"/>
            <a:ext cx="1104840" cy="609120"/>
            <a:chOff x="7143480" y="3673080"/>
            <a:chExt cx="1104840" cy="609120"/>
          </a:xfrm>
        </p:grpSpPr>
        <p:sp>
          <p:nvSpPr>
            <p:cNvPr id="214" name="Figure"/>
            <p:cNvSpPr/>
            <p:nvPr/>
          </p:nvSpPr>
          <p:spPr>
            <a:xfrm>
              <a:off x="7143480" y="372384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15" name="nom de l’artiste"/>
            <p:cNvSpPr/>
            <p:nvPr/>
          </p:nvSpPr>
          <p:spPr>
            <a:xfrm>
              <a:off x="7148160" y="367308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Alberto  Giacometti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6" name="Google Shape;124;p15"/>
          <p:cNvGrpSpPr/>
          <p:nvPr/>
        </p:nvGrpSpPr>
        <p:grpSpPr>
          <a:xfrm>
            <a:off x="6941160" y="1601640"/>
            <a:ext cx="358200" cy="453600"/>
            <a:chOff x="6941160" y="1601640"/>
            <a:chExt cx="358200" cy="453600"/>
          </a:xfrm>
        </p:grpSpPr>
        <p:sp>
          <p:nvSpPr>
            <p:cNvPr id="217" name="Étoile"/>
            <p:cNvSpPr/>
            <p:nvPr/>
          </p:nvSpPr>
          <p:spPr>
            <a:xfrm>
              <a:off x="6941160" y="162612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18" name="2"/>
            <p:cNvSpPr/>
            <p:nvPr/>
          </p:nvSpPr>
          <p:spPr>
            <a:xfrm>
              <a:off x="7017840" y="160164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9" name="Google Shape;125;p15"/>
          <p:cNvGrpSpPr/>
          <p:nvPr/>
        </p:nvGrpSpPr>
        <p:grpSpPr>
          <a:xfrm>
            <a:off x="6941160" y="2650320"/>
            <a:ext cx="358200" cy="453600"/>
            <a:chOff x="6941160" y="2650320"/>
            <a:chExt cx="358200" cy="453600"/>
          </a:xfrm>
        </p:grpSpPr>
        <p:sp>
          <p:nvSpPr>
            <p:cNvPr id="220" name="Étoile"/>
            <p:cNvSpPr/>
            <p:nvPr/>
          </p:nvSpPr>
          <p:spPr>
            <a:xfrm>
              <a:off x="6941160" y="267480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21" name="1"/>
            <p:cNvSpPr/>
            <p:nvPr/>
          </p:nvSpPr>
          <p:spPr>
            <a:xfrm>
              <a:off x="7017840" y="265032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2" name="Google Shape;126;p15"/>
          <p:cNvGrpSpPr/>
          <p:nvPr/>
        </p:nvGrpSpPr>
        <p:grpSpPr>
          <a:xfrm>
            <a:off x="6941160" y="2126160"/>
            <a:ext cx="358200" cy="453600"/>
            <a:chOff x="6941160" y="2126160"/>
            <a:chExt cx="358200" cy="453600"/>
          </a:xfrm>
        </p:grpSpPr>
        <p:sp>
          <p:nvSpPr>
            <p:cNvPr id="223" name="Étoile"/>
            <p:cNvSpPr/>
            <p:nvPr/>
          </p:nvSpPr>
          <p:spPr>
            <a:xfrm>
              <a:off x="6941160" y="215064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24" name="3"/>
            <p:cNvSpPr/>
            <p:nvPr/>
          </p:nvSpPr>
          <p:spPr>
            <a:xfrm>
              <a:off x="7017840" y="212616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5" name="Google Shape;127;p15"/>
          <p:cNvGrpSpPr/>
          <p:nvPr/>
        </p:nvGrpSpPr>
        <p:grpSpPr>
          <a:xfrm>
            <a:off x="6941160" y="3190680"/>
            <a:ext cx="358200" cy="453600"/>
            <a:chOff x="6941160" y="3190680"/>
            <a:chExt cx="358200" cy="453600"/>
          </a:xfrm>
        </p:grpSpPr>
        <p:sp>
          <p:nvSpPr>
            <p:cNvPr id="226" name="Étoile"/>
            <p:cNvSpPr/>
            <p:nvPr/>
          </p:nvSpPr>
          <p:spPr>
            <a:xfrm>
              <a:off x="6941160" y="321516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27" name="5"/>
            <p:cNvSpPr/>
            <p:nvPr/>
          </p:nvSpPr>
          <p:spPr>
            <a:xfrm>
              <a:off x="7017840" y="319068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8" name="Google Shape;128;p15"/>
          <p:cNvGrpSpPr/>
          <p:nvPr/>
        </p:nvGrpSpPr>
        <p:grpSpPr>
          <a:xfrm>
            <a:off x="6941160" y="3699000"/>
            <a:ext cx="358200" cy="453600"/>
            <a:chOff x="6941160" y="3699000"/>
            <a:chExt cx="358200" cy="453600"/>
          </a:xfrm>
        </p:grpSpPr>
        <p:sp>
          <p:nvSpPr>
            <p:cNvPr id="229" name="Étoile"/>
            <p:cNvSpPr/>
            <p:nvPr/>
          </p:nvSpPr>
          <p:spPr>
            <a:xfrm>
              <a:off x="6941160" y="372384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30" name="6"/>
            <p:cNvSpPr/>
            <p:nvPr/>
          </p:nvSpPr>
          <p:spPr>
            <a:xfrm>
              <a:off x="7017840" y="369900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231" name="" descr=""/>
          <p:cNvPicPr/>
          <p:nvPr/>
        </p:nvPicPr>
        <p:blipFill>
          <a:blip r:embed="rId1"/>
          <a:stretch/>
        </p:blipFill>
        <p:spPr>
          <a:xfrm>
            <a:off x="613440" y="2202120"/>
            <a:ext cx="1955520" cy="205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2" name="" descr=""/>
          <p:cNvPicPr/>
          <p:nvPr/>
        </p:nvPicPr>
        <p:blipFill>
          <a:blip r:embed="rId2"/>
          <a:stretch/>
        </p:blipFill>
        <p:spPr>
          <a:xfrm>
            <a:off x="4985640" y="2153160"/>
            <a:ext cx="1955520" cy="2106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80240" y="1152360"/>
            <a:ext cx="8519760" cy="34156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Google Shape;135;p16"/>
          <p:cNvSpPr/>
          <p:nvPr/>
        </p:nvSpPr>
        <p:spPr>
          <a:xfrm>
            <a:off x="416880" y="239400"/>
            <a:ext cx="3598920" cy="47138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236" name="Google Shape;136;p16"/>
          <p:cNvGrpSpPr/>
          <p:nvPr/>
        </p:nvGrpSpPr>
        <p:grpSpPr>
          <a:xfrm>
            <a:off x="607680" y="613440"/>
            <a:ext cx="3216960" cy="682200"/>
            <a:chOff x="607680" y="613440"/>
            <a:chExt cx="3216960" cy="682200"/>
          </a:xfrm>
        </p:grpSpPr>
        <p:grpSp>
          <p:nvGrpSpPr>
            <p:cNvPr id="237" name="Groupe"/>
            <p:cNvGrpSpPr/>
            <p:nvPr/>
          </p:nvGrpSpPr>
          <p:grpSpPr>
            <a:xfrm>
              <a:off x="607680" y="613440"/>
              <a:ext cx="3216960" cy="682200"/>
              <a:chOff x="607680" y="613440"/>
              <a:chExt cx="3216960" cy="682200"/>
            </a:xfrm>
          </p:grpSpPr>
          <p:sp>
            <p:nvSpPr>
              <p:cNvPr id="238" name="Figure"/>
              <p:cNvSpPr/>
              <p:nvPr/>
            </p:nvSpPr>
            <p:spPr>
              <a:xfrm>
                <a:off x="607680" y="613440"/>
                <a:ext cx="3216960" cy="682200"/>
              </a:xfrm>
              <a:custGeom>
                <a:avLst/>
                <a:gdLst>
                  <a:gd name="textAreaLeft" fmla="*/ 0 w 3216960"/>
                  <a:gd name="textAreaRight" fmla="*/ 3217680 w 3216960"/>
                  <a:gd name="textAreaTop" fmla="*/ 0 h 682200"/>
                  <a:gd name="textAreaBottom" fmla="*/ 682920 h 6822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9" name="Figure"/>
              <p:cNvSpPr/>
              <p:nvPr/>
            </p:nvSpPr>
            <p:spPr>
              <a:xfrm>
                <a:off x="1009800" y="641880"/>
                <a:ext cx="2412720" cy="84600"/>
              </a:xfrm>
              <a:custGeom>
                <a:avLst/>
                <a:gdLst>
                  <a:gd name="textAreaLeft" fmla="*/ 0 w 2412720"/>
                  <a:gd name="textAreaRight" fmla="*/ 2413440 w 2412720"/>
                  <a:gd name="textAreaTop" fmla="*/ 0 h 84600"/>
                  <a:gd name="textAreaBottom" fmla="*/ 85320 h 846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40" name="Figure"/>
              <p:cNvSpPr/>
              <p:nvPr/>
            </p:nvSpPr>
            <p:spPr>
              <a:xfrm>
                <a:off x="607680" y="613440"/>
                <a:ext cx="3216960" cy="682200"/>
              </a:xfrm>
              <a:custGeom>
                <a:avLst/>
                <a:gdLst>
                  <a:gd name="textAreaLeft" fmla="*/ 0 w 3216960"/>
                  <a:gd name="textAreaRight" fmla="*/ 3217680 w 3216960"/>
                  <a:gd name="textAreaTop" fmla="*/ 0 h 682200"/>
                  <a:gd name="textAreaBottom" fmla="*/ 682920 h 6822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241" name="Nom de la famille"/>
            <p:cNvSpPr/>
            <p:nvPr/>
          </p:nvSpPr>
          <p:spPr>
            <a:xfrm>
              <a:off x="1024200" y="790560"/>
              <a:ext cx="2383920" cy="4413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Les gestes visibles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2" name="Google Shape;137;p16"/>
          <p:cNvGrpSpPr/>
          <p:nvPr/>
        </p:nvGrpSpPr>
        <p:grpSpPr>
          <a:xfrm>
            <a:off x="613440" y="1562400"/>
            <a:ext cx="1955520" cy="2892960"/>
            <a:chOff x="613440" y="1562400"/>
            <a:chExt cx="1955520" cy="2892960"/>
          </a:xfrm>
        </p:grpSpPr>
        <p:sp>
          <p:nvSpPr>
            <p:cNvPr id="243" name="Rectangle"/>
            <p:cNvSpPr/>
            <p:nvPr/>
          </p:nvSpPr>
          <p:spPr>
            <a:xfrm>
              <a:off x="613440" y="1562400"/>
              <a:ext cx="1955520" cy="289296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44" name="Image de l’oeuvre"/>
            <p:cNvSpPr/>
            <p:nvPr/>
          </p:nvSpPr>
          <p:spPr>
            <a:xfrm>
              <a:off x="618120" y="2819520"/>
              <a:ext cx="1946160" cy="3794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5" name="Google Shape;138;p16"/>
          <p:cNvGrpSpPr/>
          <p:nvPr/>
        </p:nvGrpSpPr>
        <p:grpSpPr>
          <a:xfrm>
            <a:off x="613440" y="1597320"/>
            <a:ext cx="1955520" cy="589680"/>
            <a:chOff x="613440" y="1597320"/>
            <a:chExt cx="1955520" cy="589680"/>
          </a:xfrm>
        </p:grpSpPr>
        <p:sp>
          <p:nvSpPr>
            <p:cNvPr id="246" name="Rectangle"/>
            <p:cNvSpPr/>
            <p:nvPr/>
          </p:nvSpPr>
          <p:spPr>
            <a:xfrm>
              <a:off x="613440" y="1597320"/>
              <a:ext cx="1955520" cy="58968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47" name="Nom de l’artiste"/>
            <p:cNvSpPr/>
            <p:nvPr/>
          </p:nvSpPr>
          <p:spPr>
            <a:xfrm>
              <a:off x="632520" y="1694520"/>
              <a:ext cx="1917360" cy="395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Jean Pierre Bertrand</a:t>
              </a: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8" name="Google Shape;139;p16"/>
          <p:cNvGrpSpPr/>
          <p:nvPr/>
        </p:nvGrpSpPr>
        <p:grpSpPr>
          <a:xfrm>
            <a:off x="356760" y="1295640"/>
            <a:ext cx="543240" cy="589680"/>
            <a:chOff x="356760" y="1295640"/>
            <a:chExt cx="543240" cy="589680"/>
          </a:xfrm>
        </p:grpSpPr>
        <p:sp>
          <p:nvSpPr>
            <p:cNvPr id="249" name="Étoile"/>
            <p:cNvSpPr/>
            <p:nvPr/>
          </p:nvSpPr>
          <p:spPr>
            <a:xfrm>
              <a:off x="356760" y="1295640"/>
              <a:ext cx="543240" cy="58968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50" name="5"/>
            <p:cNvSpPr/>
            <p:nvPr/>
          </p:nvSpPr>
          <p:spPr>
            <a:xfrm>
              <a:off x="462960" y="1363680"/>
              <a:ext cx="330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1" name="Google Shape;140;p16"/>
          <p:cNvGrpSpPr/>
          <p:nvPr/>
        </p:nvGrpSpPr>
        <p:grpSpPr>
          <a:xfrm>
            <a:off x="596160" y="4217400"/>
            <a:ext cx="1990440" cy="488880"/>
            <a:chOff x="596160" y="4217400"/>
            <a:chExt cx="1990440" cy="488880"/>
          </a:xfrm>
        </p:grpSpPr>
        <p:sp>
          <p:nvSpPr>
            <p:cNvPr id="252" name="Rectangle"/>
            <p:cNvSpPr/>
            <p:nvPr/>
          </p:nvSpPr>
          <p:spPr>
            <a:xfrm>
              <a:off x="596160" y="4259520"/>
              <a:ext cx="1990440" cy="40464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53" name="titre de l’oeuvre…"/>
            <p:cNvSpPr/>
            <p:nvPr/>
          </p:nvSpPr>
          <p:spPr>
            <a:xfrm>
              <a:off x="600840" y="4217400"/>
              <a:ext cx="1980720" cy="4888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0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Quatre Mouvement Pendulaire</a:t>
              </a:r>
              <a:endParaRPr b="0" lang="fr-FR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0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1983</a:t>
              </a:r>
              <a:endParaRPr b="0" lang="fr-FR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4" name="Google Shape;141;p16"/>
          <p:cNvGrpSpPr/>
          <p:nvPr/>
        </p:nvGrpSpPr>
        <p:grpSpPr>
          <a:xfrm>
            <a:off x="2789640" y="1512000"/>
            <a:ext cx="1104840" cy="609120"/>
            <a:chOff x="2789640" y="1512000"/>
            <a:chExt cx="1104840" cy="609120"/>
          </a:xfrm>
        </p:grpSpPr>
        <p:sp>
          <p:nvSpPr>
            <p:cNvPr id="255" name="Figure"/>
            <p:cNvSpPr/>
            <p:nvPr/>
          </p:nvSpPr>
          <p:spPr>
            <a:xfrm>
              <a:off x="2789640" y="156240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56" name="nom de l’artiste"/>
            <p:cNvSpPr/>
            <p:nvPr/>
          </p:nvSpPr>
          <p:spPr>
            <a:xfrm>
              <a:off x="2794320" y="151200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Mark  Rothko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7" name="Google Shape;142;p16"/>
          <p:cNvGrpSpPr/>
          <p:nvPr/>
        </p:nvGrpSpPr>
        <p:grpSpPr>
          <a:xfrm>
            <a:off x="2789640" y="2052000"/>
            <a:ext cx="1104840" cy="609120"/>
            <a:chOff x="2789640" y="2052000"/>
            <a:chExt cx="1104840" cy="609120"/>
          </a:xfrm>
        </p:grpSpPr>
        <p:sp>
          <p:nvSpPr>
            <p:cNvPr id="258" name="Figure"/>
            <p:cNvSpPr/>
            <p:nvPr/>
          </p:nvSpPr>
          <p:spPr>
            <a:xfrm>
              <a:off x="2789640" y="210276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59" name="nom de l’artiste"/>
            <p:cNvSpPr/>
            <p:nvPr/>
          </p:nvSpPr>
          <p:spPr>
            <a:xfrm>
              <a:off x="2794320" y="205200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 Vincent Van Gogh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0" name="Google Shape;143;p16"/>
          <p:cNvGrpSpPr/>
          <p:nvPr/>
        </p:nvGrpSpPr>
        <p:grpSpPr>
          <a:xfrm>
            <a:off x="2789640" y="2591280"/>
            <a:ext cx="1226160" cy="610560"/>
            <a:chOff x="2789640" y="2591280"/>
            <a:chExt cx="1226160" cy="610560"/>
          </a:xfrm>
        </p:grpSpPr>
        <p:sp>
          <p:nvSpPr>
            <p:cNvPr id="261" name="Figure"/>
            <p:cNvSpPr/>
            <p:nvPr/>
          </p:nvSpPr>
          <p:spPr>
            <a:xfrm>
              <a:off x="2789640" y="2643120"/>
              <a:ext cx="1226160" cy="468360"/>
            </a:xfrm>
            <a:custGeom>
              <a:avLst/>
              <a:gdLst>
                <a:gd name="textAreaLeft" fmla="*/ 0 w 1226160"/>
                <a:gd name="textAreaRight" fmla="*/ 1226880 w 122616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62" name="nom de l’artiste"/>
            <p:cNvSpPr/>
            <p:nvPr/>
          </p:nvSpPr>
          <p:spPr>
            <a:xfrm>
              <a:off x="2794680" y="2591280"/>
              <a:ext cx="1172520" cy="6105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Miki de goodaboom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3" name="Google Shape;144;p16"/>
          <p:cNvGrpSpPr/>
          <p:nvPr/>
        </p:nvGrpSpPr>
        <p:grpSpPr>
          <a:xfrm>
            <a:off x="2789640" y="3132720"/>
            <a:ext cx="1104840" cy="609120"/>
            <a:chOff x="2789640" y="3132720"/>
            <a:chExt cx="1104840" cy="609120"/>
          </a:xfrm>
        </p:grpSpPr>
        <p:sp>
          <p:nvSpPr>
            <p:cNvPr id="264" name="Figure"/>
            <p:cNvSpPr/>
            <p:nvPr/>
          </p:nvSpPr>
          <p:spPr>
            <a:xfrm>
              <a:off x="2789640" y="318348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65" name="nom de l’artiste"/>
            <p:cNvSpPr/>
            <p:nvPr/>
          </p:nvSpPr>
          <p:spPr>
            <a:xfrm>
              <a:off x="2794320" y="313272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Edward Munc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6" name="Google Shape;145;p16"/>
          <p:cNvGrpSpPr/>
          <p:nvPr/>
        </p:nvGrpSpPr>
        <p:grpSpPr>
          <a:xfrm>
            <a:off x="2789640" y="3673080"/>
            <a:ext cx="1104840" cy="609120"/>
            <a:chOff x="2789640" y="3673080"/>
            <a:chExt cx="1104840" cy="609120"/>
          </a:xfrm>
        </p:grpSpPr>
        <p:sp>
          <p:nvSpPr>
            <p:cNvPr id="267" name="Figure"/>
            <p:cNvSpPr/>
            <p:nvPr/>
          </p:nvSpPr>
          <p:spPr>
            <a:xfrm>
              <a:off x="2789640" y="372384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68" name="nom de l’artiste"/>
            <p:cNvSpPr/>
            <p:nvPr/>
          </p:nvSpPr>
          <p:spPr>
            <a:xfrm>
              <a:off x="2794320" y="367308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Alberto  Giacometti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9" name="Google Shape;146;p16"/>
          <p:cNvGrpSpPr/>
          <p:nvPr/>
        </p:nvGrpSpPr>
        <p:grpSpPr>
          <a:xfrm>
            <a:off x="2587320" y="1601640"/>
            <a:ext cx="358200" cy="453600"/>
            <a:chOff x="2587320" y="1601640"/>
            <a:chExt cx="358200" cy="453600"/>
          </a:xfrm>
        </p:grpSpPr>
        <p:sp>
          <p:nvSpPr>
            <p:cNvPr id="270" name="Étoile"/>
            <p:cNvSpPr/>
            <p:nvPr/>
          </p:nvSpPr>
          <p:spPr>
            <a:xfrm>
              <a:off x="2587320" y="162612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71" name="2"/>
            <p:cNvSpPr/>
            <p:nvPr/>
          </p:nvSpPr>
          <p:spPr>
            <a:xfrm>
              <a:off x="2663640" y="160164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2" name="Google Shape;147;p16"/>
          <p:cNvGrpSpPr/>
          <p:nvPr/>
        </p:nvGrpSpPr>
        <p:grpSpPr>
          <a:xfrm>
            <a:off x="2587320" y="2650320"/>
            <a:ext cx="358200" cy="453600"/>
            <a:chOff x="2587320" y="2650320"/>
            <a:chExt cx="358200" cy="453600"/>
          </a:xfrm>
        </p:grpSpPr>
        <p:sp>
          <p:nvSpPr>
            <p:cNvPr id="273" name="Étoile"/>
            <p:cNvSpPr/>
            <p:nvPr/>
          </p:nvSpPr>
          <p:spPr>
            <a:xfrm>
              <a:off x="2587320" y="267480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74" name="4"/>
            <p:cNvSpPr/>
            <p:nvPr/>
          </p:nvSpPr>
          <p:spPr>
            <a:xfrm>
              <a:off x="2663640" y="265032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5" name="Google Shape;148;p16"/>
          <p:cNvGrpSpPr/>
          <p:nvPr/>
        </p:nvGrpSpPr>
        <p:grpSpPr>
          <a:xfrm>
            <a:off x="2587320" y="2126160"/>
            <a:ext cx="358200" cy="453600"/>
            <a:chOff x="2587320" y="2126160"/>
            <a:chExt cx="358200" cy="453600"/>
          </a:xfrm>
        </p:grpSpPr>
        <p:sp>
          <p:nvSpPr>
            <p:cNvPr id="276" name="Étoile"/>
            <p:cNvSpPr/>
            <p:nvPr/>
          </p:nvSpPr>
          <p:spPr>
            <a:xfrm>
              <a:off x="2587320" y="215064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77" name="1"/>
            <p:cNvSpPr/>
            <p:nvPr/>
          </p:nvSpPr>
          <p:spPr>
            <a:xfrm>
              <a:off x="2663640" y="212616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8" name="Google Shape;149;p16"/>
          <p:cNvGrpSpPr/>
          <p:nvPr/>
        </p:nvGrpSpPr>
        <p:grpSpPr>
          <a:xfrm>
            <a:off x="2587320" y="3190680"/>
            <a:ext cx="358200" cy="453600"/>
            <a:chOff x="2587320" y="3190680"/>
            <a:chExt cx="358200" cy="453600"/>
          </a:xfrm>
        </p:grpSpPr>
        <p:sp>
          <p:nvSpPr>
            <p:cNvPr id="279" name="Étoile"/>
            <p:cNvSpPr/>
            <p:nvPr/>
          </p:nvSpPr>
          <p:spPr>
            <a:xfrm>
              <a:off x="2587320" y="321516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80" name="3"/>
            <p:cNvSpPr/>
            <p:nvPr/>
          </p:nvSpPr>
          <p:spPr>
            <a:xfrm>
              <a:off x="2663640" y="319068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81" name="Google Shape;150;p16"/>
          <p:cNvGrpSpPr/>
          <p:nvPr/>
        </p:nvGrpSpPr>
        <p:grpSpPr>
          <a:xfrm>
            <a:off x="2587320" y="3699000"/>
            <a:ext cx="358200" cy="453600"/>
            <a:chOff x="2587320" y="3699000"/>
            <a:chExt cx="358200" cy="453600"/>
          </a:xfrm>
        </p:grpSpPr>
        <p:sp>
          <p:nvSpPr>
            <p:cNvPr id="282" name="Étoile"/>
            <p:cNvSpPr/>
            <p:nvPr/>
          </p:nvSpPr>
          <p:spPr>
            <a:xfrm>
              <a:off x="2587320" y="372384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83" name="6"/>
            <p:cNvSpPr/>
            <p:nvPr/>
          </p:nvSpPr>
          <p:spPr>
            <a:xfrm>
              <a:off x="2663640" y="369900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84" name="Google Shape;151;p16"/>
          <p:cNvSpPr/>
          <p:nvPr/>
        </p:nvSpPr>
        <p:spPr>
          <a:xfrm>
            <a:off x="4770720" y="239400"/>
            <a:ext cx="3598920" cy="471384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285" name="Google Shape;152;p16"/>
          <p:cNvGrpSpPr/>
          <p:nvPr/>
        </p:nvGrpSpPr>
        <p:grpSpPr>
          <a:xfrm>
            <a:off x="4961520" y="613440"/>
            <a:ext cx="3216960" cy="682200"/>
            <a:chOff x="4961520" y="613440"/>
            <a:chExt cx="3216960" cy="682200"/>
          </a:xfrm>
        </p:grpSpPr>
        <p:grpSp>
          <p:nvGrpSpPr>
            <p:cNvPr id="286" name="Groupe"/>
            <p:cNvGrpSpPr/>
            <p:nvPr/>
          </p:nvGrpSpPr>
          <p:grpSpPr>
            <a:xfrm>
              <a:off x="4961520" y="613440"/>
              <a:ext cx="3216960" cy="682200"/>
              <a:chOff x="4961520" y="613440"/>
              <a:chExt cx="3216960" cy="682200"/>
            </a:xfrm>
          </p:grpSpPr>
          <p:sp>
            <p:nvSpPr>
              <p:cNvPr id="287" name="Figure"/>
              <p:cNvSpPr/>
              <p:nvPr/>
            </p:nvSpPr>
            <p:spPr>
              <a:xfrm>
                <a:off x="4961520" y="613440"/>
                <a:ext cx="3216960" cy="682200"/>
              </a:xfrm>
              <a:custGeom>
                <a:avLst/>
                <a:gdLst>
                  <a:gd name="textAreaLeft" fmla="*/ 0 w 3216960"/>
                  <a:gd name="textAreaRight" fmla="*/ 3217680 w 3216960"/>
                  <a:gd name="textAreaTop" fmla="*/ 0 h 682200"/>
                  <a:gd name="textAreaBottom" fmla="*/ 682920 h 6822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8" name="Figure"/>
              <p:cNvSpPr/>
              <p:nvPr/>
            </p:nvSpPr>
            <p:spPr>
              <a:xfrm>
                <a:off x="5364000" y="641880"/>
                <a:ext cx="2412720" cy="84600"/>
              </a:xfrm>
              <a:custGeom>
                <a:avLst/>
                <a:gdLst>
                  <a:gd name="textAreaLeft" fmla="*/ 0 w 2412720"/>
                  <a:gd name="textAreaRight" fmla="*/ 2413440 w 2412720"/>
                  <a:gd name="textAreaTop" fmla="*/ 0 h 84600"/>
                  <a:gd name="textAreaBottom" fmla="*/ 85320 h 846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9" name="Figure"/>
              <p:cNvSpPr/>
              <p:nvPr/>
            </p:nvSpPr>
            <p:spPr>
              <a:xfrm>
                <a:off x="4961520" y="613440"/>
                <a:ext cx="3216960" cy="682200"/>
              </a:xfrm>
              <a:custGeom>
                <a:avLst/>
                <a:gdLst>
                  <a:gd name="textAreaLeft" fmla="*/ 0 w 3216960"/>
                  <a:gd name="textAreaRight" fmla="*/ 3217680 w 3216960"/>
                  <a:gd name="textAreaTop" fmla="*/ 0 h 682200"/>
                  <a:gd name="textAreaBottom" fmla="*/ 682920 h 682200"/>
                  <a:gd name="GluePoint1X" fmla=""/>
                  <a:gd name="GluePoint1Y" fmla=""/>
                  <a:gd name="GluePoint2X" fmla=""/>
                  <a:gd name="GluePoint2Y" fmla=""/>
                  <a:gd name="GluePoint3X" fmla=""/>
                  <a:gd name="GluePoint3Y" fmla=""/>
                  <a:gd name="GluePoint4X" fmla=""/>
                  <a:gd name="GluePoint4Y" fmla="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290" name="Nom de la famille"/>
            <p:cNvSpPr/>
            <p:nvPr/>
          </p:nvSpPr>
          <p:spPr>
            <a:xfrm>
              <a:off x="5378040" y="790560"/>
              <a:ext cx="2383920" cy="4413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Les gestes visibles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1" name="Google Shape;153;p16"/>
          <p:cNvGrpSpPr/>
          <p:nvPr/>
        </p:nvGrpSpPr>
        <p:grpSpPr>
          <a:xfrm>
            <a:off x="4967280" y="1562400"/>
            <a:ext cx="1955520" cy="2892960"/>
            <a:chOff x="4967280" y="1562400"/>
            <a:chExt cx="1955520" cy="2892960"/>
          </a:xfrm>
        </p:grpSpPr>
        <p:sp>
          <p:nvSpPr>
            <p:cNvPr id="292" name="Rectangle"/>
            <p:cNvSpPr/>
            <p:nvPr/>
          </p:nvSpPr>
          <p:spPr>
            <a:xfrm>
              <a:off x="4967280" y="1562400"/>
              <a:ext cx="1955520" cy="289296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93" name="Image de l’oeuvre"/>
            <p:cNvSpPr/>
            <p:nvPr/>
          </p:nvSpPr>
          <p:spPr>
            <a:xfrm>
              <a:off x="4972320" y="2819520"/>
              <a:ext cx="1946160" cy="3794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4" name="Google Shape;154;p16"/>
          <p:cNvGrpSpPr/>
          <p:nvPr/>
        </p:nvGrpSpPr>
        <p:grpSpPr>
          <a:xfrm>
            <a:off x="4967280" y="1597320"/>
            <a:ext cx="1955520" cy="589680"/>
            <a:chOff x="4967280" y="1597320"/>
            <a:chExt cx="1955520" cy="589680"/>
          </a:xfrm>
        </p:grpSpPr>
        <p:sp>
          <p:nvSpPr>
            <p:cNvPr id="295" name="Rectangle"/>
            <p:cNvSpPr/>
            <p:nvPr/>
          </p:nvSpPr>
          <p:spPr>
            <a:xfrm>
              <a:off x="4967280" y="1597320"/>
              <a:ext cx="1955520" cy="58968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96" name="Nom de l’artiste"/>
            <p:cNvSpPr/>
            <p:nvPr/>
          </p:nvSpPr>
          <p:spPr>
            <a:xfrm>
              <a:off x="4986360" y="1693800"/>
              <a:ext cx="1917360" cy="397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A</a:t>
              </a: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lberto  Giacometti</a:t>
              </a: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7" name="Google Shape;155;p16"/>
          <p:cNvGrpSpPr/>
          <p:nvPr/>
        </p:nvGrpSpPr>
        <p:grpSpPr>
          <a:xfrm>
            <a:off x="4770720" y="1295640"/>
            <a:ext cx="543240" cy="589680"/>
            <a:chOff x="4770720" y="1295640"/>
            <a:chExt cx="543240" cy="589680"/>
          </a:xfrm>
        </p:grpSpPr>
        <p:sp>
          <p:nvSpPr>
            <p:cNvPr id="298" name="Étoile"/>
            <p:cNvSpPr/>
            <p:nvPr/>
          </p:nvSpPr>
          <p:spPr>
            <a:xfrm>
              <a:off x="4770720" y="1295640"/>
              <a:ext cx="543240" cy="58968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99" name="6"/>
            <p:cNvSpPr/>
            <p:nvPr/>
          </p:nvSpPr>
          <p:spPr>
            <a:xfrm>
              <a:off x="4876920" y="1363680"/>
              <a:ext cx="330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0" name="Google Shape;156;p16"/>
          <p:cNvGrpSpPr/>
          <p:nvPr/>
        </p:nvGrpSpPr>
        <p:grpSpPr>
          <a:xfrm>
            <a:off x="4950000" y="4157280"/>
            <a:ext cx="1990440" cy="609120"/>
            <a:chOff x="4950000" y="4157280"/>
            <a:chExt cx="1990440" cy="609120"/>
          </a:xfrm>
        </p:grpSpPr>
        <p:sp>
          <p:nvSpPr>
            <p:cNvPr id="301" name="Rectangle"/>
            <p:cNvSpPr/>
            <p:nvPr/>
          </p:nvSpPr>
          <p:spPr>
            <a:xfrm>
              <a:off x="4950000" y="4259520"/>
              <a:ext cx="1990440" cy="40464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02" name="titre de l’oeuvre…"/>
            <p:cNvSpPr/>
            <p:nvPr/>
          </p:nvSpPr>
          <p:spPr>
            <a:xfrm>
              <a:off x="4954680" y="4157280"/>
              <a:ext cx="198072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Le chat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1951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3" name="Google Shape;157;p16"/>
          <p:cNvGrpSpPr/>
          <p:nvPr/>
        </p:nvGrpSpPr>
        <p:grpSpPr>
          <a:xfrm>
            <a:off x="7143480" y="1512000"/>
            <a:ext cx="1104840" cy="609120"/>
            <a:chOff x="7143480" y="1512000"/>
            <a:chExt cx="1104840" cy="609120"/>
          </a:xfrm>
        </p:grpSpPr>
        <p:sp>
          <p:nvSpPr>
            <p:cNvPr id="304" name="Figure"/>
            <p:cNvSpPr/>
            <p:nvPr/>
          </p:nvSpPr>
          <p:spPr>
            <a:xfrm>
              <a:off x="7143480" y="156240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05" name="nom de l’artiste"/>
            <p:cNvSpPr/>
            <p:nvPr/>
          </p:nvSpPr>
          <p:spPr>
            <a:xfrm>
              <a:off x="7148160" y="151200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Mark  Rothko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6" name="Google Shape;158;p16"/>
          <p:cNvGrpSpPr/>
          <p:nvPr/>
        </p:nvGrpSpPr>
        <p:grpSpPr>
          <a:xfrm>
            <a:off x="7143480" y="2052000"/>
            <a:ext cx="1104840" cy="609120"/>
            <a:chOff x="7143480" y="2052000"/>
            <a:chExt cx="1104840" cy="609120"/>
          </a:xfrm>
        </p:grpSpPr>
        <p:sp>
          <p:nvSpPr>
            <p:cNvPr id="307" name="Figure"/>
            <p:cNvSpPr/>
            <p:nvPr/>
          </p:nvSpPr>
          <p:spPr>
            <a:xfrm>
              <a:off x="7143480" y="210276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08" name="nom de l’artiste"/>
            <p:cNvSpPr/>
            <p:nvPr/>
          </p:nvSpPr>
          <p:spPr>
            <a:xfrm>
              <a:off x="7148160" y="205200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Edward Munc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9" name="Google Shape;159;p16"/>
          <p:cNvGrpSpPr/>
          <p:nvPr/>
        </p:nvGrpSpPr>
        <p:grpSpPr>
          <a:xfrm>
            <a:off x="7143480" y="2592360"/>
            <a:ext cx="1104840" cy="609120"/>
            <a:chOff x="7143480" y="2592360"/>
            <a:chExt cx="1104840" cy="609120"/>
          </a:xfrm>
        </p:grpSpPr>
        <p:sp>
          <p:nvSpPr>
            <p:cNvPr id="310" name="Figure"/>
            <p:cNvSpPr/>
            <p:nvPr/>
          </p:nvSpPr>
          <p:spPr>
            <a:xfrm>
              <a:off x="7143480" y="2643120"/>
              <a:ext cx="1104840" cy="468360"/>
            </a:xfrm>
            <a:custGeom>
              <a:avLst/>
              <a:gdLst>
                <a:gd name="textAreaLeft" fmla="*/ 0 w 1104840"/>
                <a:gd name="textAreaRight" fmla="*/ 1105560 w 110484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11" name="nom de l’artiste"/>
            <p:cNvSpPr/>
            <p:nvPr/>
          </p:nvSpPr>
          <p:spPr>
            <a:xfrm>
              <a:off x="7148160" y="2592360"/>
              <a:ext cx="105624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 Vincent Van Gogh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12" name="Google Shape;160;p16"/>
          <p:cNvGrpSpPr/>
          <p:nvPr/>
        </p:nvGrpSpPr>
        <p:grpSpPr>
          <a:xfrm>
            <a:off x="7143480" y="3131640"/>
            <a:ext cx="1226160" cy="610560"/>
            <a:chOff x="7143480" y="3131640"/>
            <a:chExt cx="1226160" cy="610560"/>
          </a:xfrm>
        </p:grpSpPr>
        <p:sp>
          <p:nvSpPr>
            <p:cNvPr id="313" name="Figure"/>
            <p:cNvSpPr/>
            <p:nvPr/>
          </p:nvSpPr>
          <p:spPr>
            <a:xfrm>
              <a:off x="7143480" y="3183480"/>
              <a:ext cx="1226160" cy="468360"/>
            </a:xfrm>
            <a:custGeom>
              <a:avLst/>
              <a:gdLst>
                <a:gd name="textAreaLeft" fmla="*/ 0 w 1226160"/>
                <a:gd name="textAreaRight" fmla="*/ 1226880 w 122616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14" name="nom de l’artiste"/>
            <p:cNvSpPr/>
            <p:nvPr/>
          </p:nvSpPr>
          <p:spPr>
            <a:xfrm>
              <a:off x="7148520" y="3131640"/>
              <a:ext cx="1172520" cy="6105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Jean Pierre Bertrand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15" name="Google Shape;161;p16"/>
          <p:cNvGrpSpPr/>
          <p:nvPr/>
        </p:nvGrpSpPr>
        <p:grpSpPr>
          <a:xfrm>
            <a:off x="7143480" y="3672000"/>
            <a:ext cx="1226160" cy="610560"/>
            <a:chOff x="7143480" y="3672000"/>
            <a:chExt cx="1226160" cy="610560"/>
          </a:xfrm>
        </p:grpSpPr>
        <p:sp>
          <p:nvSpPr>
            <p:cNvPr id="316" name="Figure"/>
            <p:cNvSpPr/>
            <p:nvPr/>
          </p:nvSpPr>
          <p:spPr>
            <a:xfrm>
              <a:off x="7143480" y="3723840"/>
              <a:ext cx="1226160" cy="468360"/>
            </a:xfrm>
            <a:custGeom>
              <a:avLst/>
              <a:gdLst>
                <a:gd name="textAreaLeft" fmla="*/ 0 w 1226160"/>
                <a:gd name="textAreaRight" fmla="*/ 1226880 w 1226160"/>
                <a:gd name="textAreaTop" fmla="*/ 0 h 468360"/>
                <a:gd name="textAreaBottom" fmla="*/ 469080 h 468360"/>
                <a:gd name="GluePoint1X" fmla=""/>
                <a:gd name="GluePoint1Y" fmla=""/>
                <a:gd name="GluePoint2X" fmla=""/>
                <a:gd name="GluePoint2Y" fmla=""/>
                <a:gd name="GluePoint3X" fmla=""/>
                <a:gd name="GluePoint3Y" fmla=""/>
                <a:gd name="GluePoint4X" fmla=""/>
                <a:gd name="GluePoint4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58585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17" name="nom de l’artiste"/>
            <p:cNvSpPr/>
            <p:nvPr/>
          </p:nvSpPr>
          <p:spPr>
            <a:xfrm>
              <a:off x="7148520" y="3672000"/>
              <a:ext cx="1172520" cy="6105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Miki de goodaboom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18" name="Google Shape;162;p16"/>
          <p:cNvGrpSpPr/>
          <p:nvPr/>
        </p:nvGrpSpPr>
        <p:grpSpPr>
          <a:xfrm>
            <a:off x="6941160" y="1601640"/>
            <a:ext cx="358200" cy="453600"/>
            <a:chOff x="6941160" y="1601640"/>
            <a:chExt cx="358200" cy="453600"/>
          </a:xfrm>
        </p:grpSpPr>
        <p:sp>
          <p:nvSpPr>
            <p:cNvPr id="319" name="Étoile"/>
            <p:cNvSpPr/>
            <p:nvPr/>
          </p:nvSpPr>
          <p:spPr>
            <a:xfrm>
              <a:off x="6941160" y="162612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20" name="2"/>
            <p:cNvSpPr/>
            <p:nvPr/>
          </p:nvSpPr>
          <p:spPr>
            <a:xfrm>
              <a:off x="7017840" y="160164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1" name="Google Shape;163;p16"/>
          <p:cNvGrpSpPr/>
          <p:nvPr/>
        </p:nvGrpSpPr>
        <p:grpSpPr>
          <a:xfrm>
            <a:off x="6941160" y="2650320"/>
            <a:ext cx="358200" cy="453600"/>
            <a:chOff x="6941160" y="2650320"/>
            <a:chExt cx="358200" cy="453600"/>
          </a:xfrm>
        </p:grpSpPr>
        <p:sp>
          <p:nvSpPr>
            <p:cNvPr id="322" name="Étoile"/>
            <p:cNvSpPr/>
            <p:nvPr/>
          </p:nvSpPr>
          <p:spPr>
            <a:xfrm>
              <a:off x="6941160" y="267480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23" name="1"/>
            <p:cNvSpPr/>
            <p:nvPr/>
          </p:nvSpPr>
          <p:spPr>
            <a:xfrm>
              <a:off x="7017840" y="265032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4" name="Google Shape;164;p16"/>
          <p:cNvGrpSpPr/>
          <p:nvPr/>
        </p:nvGrpSpPr>
        <p:grpSpPr>
          <a:xfrm>
            <a:off x="6941160" y="2126160"/>
            <a:ext cx="358200" cy="453600"/>
            <a:chOff x="6941160" y="2126160"/>
            <a:chExt cx="358200" cy="453600"/>
          </a:xfrm>
        </p:grpSpPr>
        <p:sp>
          <p:nvSpPr>
            <p:cNvPr id="325" name="Étoile"/>
            <p:cNvSpPr/>
            <p:nvPr/>
          </p:nvSpPr>
          <p:spPr>
            <a:xfrm>
              <a:off x="6941160" y="215064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26" name="3"/>
            <p:cNvSpPr/>
            <p:nvPr/>
          </p:nvSpPr>
          <p:spPr>
            <a:xfrm>
              <a:off x="7017840" y="212616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7" name="Google Shape;165;p16"/>
          <p:cNvGrpSpPr/>
          <p:nvPr/>
        </p:nvGrpSpPr>
        <p:grpSpPr>
          <a:xfrm>
            <a:off x="6941160" y="3190680"/>
            <a:ext cx="358200" cy="453600"/>
            <a:chOff x="6941160" y="3190680"/>
            <a:chExt cx="358200" cy="453600"/>
          </a:xfrm>
        </p:grpSpPr>
        <p:sp>
          <p:nvSpPr>
            <p:cNvPr id="328" name="Étoile"/>
            <p:cNvSpPr/>
            <p:nvPr/>
          </p:nvSpPr>
          <p:spPr>
            <a:xfrm>
              <a:off x="6941160" y="321516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29" name="5"/>
            <p:cNvSpPr/>
            <p:nvPr/>
          </p:nvSpPr>
          <p:spPr>
            <a:xfrm>
              <a:off x="7017840" y="319068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30" name="Google Shape;166;p16"/>
          <p:cNvGrpSpPr/>
          <p:nvPr/>
        </p:nvGrpSpPr>
        <p:grpSpPr>
          <a:xfrm>
            <a:off x="6941160" y="3699000"/>
            <a:ext cx="358200" cy="453600"/>
            <a:chOff x="6941160" y="3699000"/>
            <a:chExt cx="358200" cy="453600"/>
          </a:xfrm>
        </p:grpSpPr>
        <p:sp>
          <p:nvSpPr>
            <p:cNvPr id="331" name="Étoile"/>
            <p:cNvSpPr/>
            <p:nvPr/>
          </p:nvSpPr>
          <p:spPr>
            <a:xfrm>
              <a:off x="6941160" y="3723840"/>
              <a:ext cx="358200" cy="4046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32" name="4"/>
            <p:cNvSpPr/>
            <p:nvPr/>
          </p:nvSpPr>
          <p:spPr>
            <a:xfrm>
              <a:off x="7017840" y="3699000"/>
              <a:ext cx="204840" cy="453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333" name="" descr=""/>
          <p:cNvPicPr/>
          <p:nvPr/>
        </p:nvPicPr>
        <p:blipFill>
          <a:blip r:embed="rId1"/>
          <a:stretch/>
        </p:blipFill>
        <p:spPr>
          <a:xfrm>
            <a:off x="632520" y="2187000"/>
            <a:ext cx="1931760" cy="2072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4" name="" descr=""/>
          <p:cNvPicPr/>
          <p:nvPr/>
        </p:nvPicPr>
        <p:blipFill>
          <a:blip r:embed="rId2"/>
          <a:stretch/>
        </p:blipFill>
        <p:spPr>
          <a:xfrm>
            <a:off x="4919760" y="2160000"/>
            <a:ext cx="2003040" cy="2099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 pitchFamily="0" charset="1"/>
        <a:ea typeface="Arial" pitchFamily="0" charset="1"/>
        <a:cs typeface="Arial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Application>LibreOffice/25.2.7.2$Windows_X86_64 LibreOffice_project/5cbfd1ab6520636bb5f7b99185aa69bd7456825d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dcterms:modified xsi:type="dcterms:W3CDTF">2026-02-13T12:19:50Z</dcterms:modified>
  <cp:revision>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