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CAPTION_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311760" y="4230720"/>
            <a:ext cx="5998320" cy="6048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marL="228600"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1" marL="1005120" indent="-408240" defTabSz="914400">
              <a:lnSpc>
                <a:spcPct val="100000"/>
              </a:lnSpc>
              <a:buClr>
                <a:srgbClr val="585858"/>
              </a:buClr>
              <a:buFont typeface="Arial"/>
              <a:buChar char="○"/>
              <a:tabLst>
                <a:tab algn="l" pos="0"/>
              </a:tabLst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2" marL="1462320" indent="-408240" defTabSz="914400">
              <a:lnSpc>
                <a:spcPct val="100000"/>
              </a:lnSpc>
              <a:buClr>
                <a:srgbClr val="585858"/>
              </a:buClr>
              <a:buFont typeface="Arial"/>
              <a:buChar char="■"/>
              <a:tabLst>
                <a:tab algn="l" pos="0"/>
              </a:tabLst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3" marL="1919520" indent="-408240" defTabSz="914400">
              <a:lnSpc>
                <a:spcPct val="100000"/>
              </a:lnSpc>
              <a:buClr>
                <a:srgbClr val="585858"/>
              </a:buClr>
              <a:buFont typeface="Arial"/>
              <a:buChar char="●"/>
              <a:tabLst>
                <a:tab algn="l" pos="0"/>
              </a:tabLst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4" marL="2376720" indent="-408240" defTabSz="914400">
              <a:lnSpc>
                <a:spcPct val="100000"/>
              </a:lnSpc>
              <a:buClr>
                <a:srgbClr val="585858"/>
              </a:buClr>
              <a:buFont typeface="Arial"/>
              <a:buChar char="○"/>
              <a:tabLst>
                <a:tab algn="l" pos="0"/>
              </a:tabLst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1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MAIN_POI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0320" y="450000"/>
            <a:ext cx="6367320" cy="40903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ldNum" idx="10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ECTION_TITLE_AND_DESCRI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6;p9"/>
          <p:cNvSpPr/>
          <p:nvPr/>
        </p:nvSpPr>
        <p:spPr>
          <a:xfrm>
            <a:off x="4572000" y="0"/>
            <a:ext cx="4571640" cy="5143320"/>
          </a:xfrm>
          <a:prstGeom prst="rect">
            <a:avLst/>
          </a:prstGeom>
          <a:solidFill>
            <a:srgbClr val="eeeeee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b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2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65680" y="2802960"/>
            <a:ext cx="4044960" cy="12348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343080" indent="-22860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1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21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marL="343080" indent="2541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1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21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marL="343080" indent="7113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1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21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marL="343080" indent="11685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1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21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marL="343080" indent="16257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1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21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39560" y="723960"/>
            <a:ext cx="3836520" cy="36946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marL="432000" indent="-324000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Cliquez pour éditer le format du plan de texte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15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Second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15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Troisième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15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Quatrième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Cinquième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Sixième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Septième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sldNum" idx="11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IG_NUMB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11760" y="1106280"/>
            <a:ext cx="8520120" cy="19630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b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20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xx%</a:t>
            </a:r>
            <a:endParaRPr b="0" lang="fr-FR" sz="1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11760" y="3152160"/>
            <a:ext cx="8520120" cy="13003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457200" indent="-343080" algn="ctr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1" marL="1005120" indent="-408240" algn="ctr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2" marL="1462320" indent="-408240" algn="ctr" defTabSz="914400">
              <a:lnSpc>
                <a:spcPct val="115000"/>
              </a:lnSpc>
              <a:buClr>
                <a:srgbClr val="585858"/>
              </a:buClr>
              <a:buFont typeface="Arial"/>
              <a:buChar char="■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3" marL="1919520" indent="-408240" algn="ctr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4" marL="2376720" indent="-408240" algn="ctr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sldNum" idx="3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b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52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5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343080" indent="-22860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2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marL="343080" indent="2541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2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marL="343080" indent="7113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2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marL="343080" indent="11685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2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marL="343080" indent="162576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2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Num" idx="4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ECTION_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6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5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AND_BOD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457200" indent="-343080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1" marL="1005120" indent="-408240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2" marL="1462320" indent="-408240" defTabSz="914400">
              <a:lnSpc>
                <a:spcPct val="115000"/>
              </a:lnSpc>
              <a:buClr>
                <a:srgbClr val="585858"/>
              </a:buClr>
              <a:buFont typeface="Arial"/>
              <a:buChar char="■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3" marL="1919520" indent="-408240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4" marL="2376720" indent="-408240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sldNum" idx="6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AND_TWO_COLUMN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457200" indent="-317520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4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14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1" marL="965160" indent="-355680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4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14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2" marL="1422360" indent="-355680" defTabSz="914400">
              <a:lnSpc>
                <a:spcPct val="115000"/>
              </a:lnSpc>
              <a:buClr>
                <a:srgbClr val="585858"/>
              </a:buClr>
              <a:buFont typeface="Arial"/>
              <a:buChar char="■"/>
            </a:pPr>
            <a:r>
              <a:rPr b="0" lang="fr-FR" sz="14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14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3" marL="1879560" indent="-355680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4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14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4" marL="2336760" indent="-355680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4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14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832280" y="1152360"/>
            <a:ext cx="3999600" cy="3416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lnSpc>
                <a:spcPct val="115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Cliquez pour éditer le format du plan de texte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15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Second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15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Troisième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15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Quatrième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Cinquième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Sixième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15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</a:rPr>
              <a:t>Septième niveau de plan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sldNum" idx="7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_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ldNum" idx="8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ONE_COLUMN_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Texte du titre</a:t>
            </a:r>
            <a:endParaRPr b="0" lang="fr-F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marL="457200" indent="-304920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2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1</a:t>
            </a:r>
            <a:endParaRPr b="0" lang="fr-FR" sz="12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1" marL="914400" indent="-304920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2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2</a:t>
            </a:r>
            <a:endParaRPr b="0" lang="fr-FR" sz="12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2" marL="1371600" indent="-304920" defTabSz="914400">
              <a:lnSpc>
                <a:spcPct val="115000"/>
              </a:lnSpc>
              <a:buClr>
                <a:srgbClr val="585858"/>
              </a:buClr>
              <a:buFont typeface="Arial"/>
              <a:buChar char="■"/>
            </a:pPr>
            <a:r>
              <a:rPr b="0" lang="fr-FR" sz="12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3</a:t>
            </a:r>
            <a:endParaRPr b="0" lang="fr-FR" sz="12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3" marL="1828800" indent="-304920" defTabSz="914400">
              <a:lnSpc>
                <a:spcPct val="115000"/>
              </a:lnSpc>
              <a:buClr>
                <a:srgbClr val="585858"/>
              </a:buClr>
              <a:buFont typeface="Arial"/>
              <a:buChar char="●"/>
            </a:pPr>
            <a:r>
              <a:rPr b="0" lang="fr-FR" sz="12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 4</a:t>
            </a:r>
            <a:endParaRPr b="0" lang="fr-FR" sz="12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  <a:p>
            <a:pPr lvl="4" marL="2286000" indent="-304920" defTabSz="914400">
              <a:lnSpc>
                <a:spcPct val="115000"/>
              </a:lnSpc>
              <a:buClr>
                <a:srgbClr val="585858"/>
              </a:buClr>
              <a:buFont typeface="Arial"/>
              <a:buChar char="○"/>
            </a:pPr>
            <a:r>
              <a:rPr b="0" lang="fr-FR" sz="12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Texte niveau 5</a:t>
            </a:r>
            <a:endParaRPr b="0" lang="fr-FR" sz="12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sldNum" idx="9"/>
          </p:nvPr>
        </p:nvSpPr>
        <p:spPr>
          <a:xfrm>
            <a:off x="8684280" y="4700880"/>
            <a:ext cx="336600" cy="31788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endParaRPr b="0" lang="fr-FR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 defTabSz="914400">
              <a:lnSpc>
                <a:spcPct val="115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fr-FR" sz="1800" strike="noStrike" u="none">
                <a:solidFill>
                  <a:schemeClr val="accent2">
                    <a:lumOff val="21760"/>
                  </a:schemeClr>
                </a:solidFill>
                <a:effectLst/>
                <a:uFillTx/>
                <a:latin typeface="Arial"/>
                <a:ea typeface="Arial"/>
              </a:rPr>
              <a:t>Nom/prénom classe: Aristides Adam Léo</a:t>
            </a: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59;p14"/>
          <p:cNvSpPr/>
          <p:nvPr/>
        </p:nvSpPr>
        <p:spPr>
          <a:xfrm>
            <a:off x="416880" y="239400"/>
            <a:ext cx="3599280" cy="4714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grpSp>
        <p:nvGrpSpPr>
          <p:cNvPr id="32" name="Google Shape;60;p14"/>
          <p:cNvGrpSpPr/>
          <p:nvPr/>
        </p:nvGrpSpPr>
        <p:grpSpPr>
          <a:xfrm>
            <a:off x="607680" y="613440"/>
            <a:ext cx="3217320" cy="682560"/>
            <a:chOff x="607680" y="613440"/>
            <a:chExt cx="3217320" cy="682560"/>
          </a:xfrm>
        </p:grpSpPr>
        <p:grpSp>
          <p:nvGrpSpPr>
            <p:cNvPr id="33" name="Groupe"/>
            <p:cNvGrpSpPr/>
            <p:nvPr/>
          </p:nvGrpSpPr>
          <p:grpSpPr>
            <a:xfrm>
              <a:off x="607680" y="613440"/>
              <a:ext cx="3217320" cy="682560"/>
              <a:chOff x="607680" y="613440"/>
              <a:chExt cx="3217320" cy="682560"/>
            </a:xfrm>
          </p:grpSpPr>
          <p:sp>
            <p:nvSpPr>
              <p:cNvPr id="34" name="Figure"/>
              <p:cNvSpPr/>
              <p:nvPr/>
            </p:nvSpPr>
            <p:spPr>
              <a:xfrm>
                <a:off x="60768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lnTo>
                      <a:pt x="5400" y="3600"/>
                    </a:lnTo>
                    <a:lnTo>
                      <a:pt x="16200" y="3600"/>
                    </a:lnTo>
                    <a:lnTo>
                      <a:pt x="16200" y="900"/>
                    </a:ln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5" name="Figure"/>
              <p:cNvSpPr/>
              <p:nvPr/>
            </p:nvSpPr>
            <p:spPr>
              <a:xfrm>
                <a:off x="1009800" y="641880"/>
                <a:ext cx="2413080" cy="84960"/>
              </a:xfrm>
              <a:custGeom>
                <a:avLst/>
                <a:gdLst>
                  <a:gd name="textAreaLeft" fmla="*/ 0 w 2413080"/>
                  <a:gd name="textAreaRight" fmla="*/ 2413440 w 2413080"/>
                  <a:gd name="textAreaTop" fmla="*/ 0 h 84960"/>
                  <a:gd name="textAreaBottom" fmla="*/ 85320 h 849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3600" y="0"/>
                    </a:moveTo>
                    <a:cubicBezTo>
                      <a:pt x="3600" y="3976"/>
                      <a:pt x="3197" y="7200"/>
                      <a:pt x="2700" y="7200"/>
                    </a:cubicBezTo>
                    <a:lnTo>
                      <a:pt x="900" y="7200"/>
                    </a:lnTo>
                    <a:cubicBezTo>
                      <a:pt x="403" y="7200"/>
                      <a:pt x="0" y="10423"/>
                      <a:pt x="0" y="14400"/>
                    </a:cubicBezTo>
                    <a:cubicBezTo>
                      <a:pt x="0" y="18376"/>
                      <a:pt x="403" y="21600"/>
                      <a:pt x="900" y="21600"/>
                    </a:cubicBezTo>
                    <a:lnTo>
                      <a:pt x="3600" y="21600"/>
                    </a:lnTo>
                    <a:close/>
                    <a:moveTo>
                      <a:pt x="18000" y="0"/>
                    </a:moveTo>
                    <a:cubicBezTo>
                      <a:pt x="18000" y="3976"/>
                      <a:pt x="18403" y="7200"/>
                      <a:pt x="18900" y="7200"/>
                    </a:cubicBezTo>
                    <a:lnTo>
                      <a:pt x="20700" y="7200"/>
                    </a:lnTo>
                    <a:cubicBezTo>
                      <a:pt x="21197" y="7200"/>
                      <a:pt x="21600" y="10423"/>
                      <a:pt x="21600" y="14400"/>
                    </a:cubicBezTo>
                    <a:cubicBezTo>
                      <a:pt x="21600" y="18376"/>
                      <a:pt x="21197" y="21600"/>
                      <a:pt x="20700" y="21600"/>
                    </a:cubicBezTo>
                    <a:lnTo>
                      <a:pt x="1800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36" name="Figure"/>
              <p:cNvSpPr/>
              <p:nvPr/>
            </p:nvSpPr>
            <p:spPr>
              <a:xfrm>
                <a:off x="60768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cubicBezTo>
                      <a:pt x="5400" y="1397"/>
                      <a:pt x="5098" y="1800"/>
                      <a:pt x="4725" y="1800"/>
                    </a:cubicBezTo>
                    <a:lnTo>
                      <a:pt x="3375" y="1800"/>
                    </a:lnTo>
                    <a:cubicBezTo>
                      <a:pt x="3002" y="1800"/>
                      <a:pt x="2700" y="2203"/>
                      <a:pt x="2700" y="2700"/>
                    </a:cubicBezTo>
                    <a:cubicBezTo>
                      <a:pt x="2700" y="3197"/>
                      <a:pt x="3002" y="3600"/>
                      <a:pt x="3375" y="3600"/>
                    </a:cubicBezTo>
                    <a:lnTo>
                      <a:pt x="18225" y="3600"/>
                    </a:lnTo>
                    <a:cubicBezTo>
                      <a:pt x="18598" y="3600"/>
                      <a:pt x="18900" y="3197"/>
                      <a:pt x="18900" y="2700"/>
                    </a:cubicBezTo>
                    <a:cubicBezTo>
                      <a:pt x="18900" y="2203"/>
                      <a:pt x="18598" y="1800"/>
                      <a:pt x="18225" y="1800"/>
                    </a:cubicBezTo>
                    <a:lnTo>
                      <a:pt x="16875" y="1800"/>
                    </a:lnTo>
                    <a:cubicBezTo>
                      <a:pt x="16502" y="1800"/>
                      <a:pt x="16200" y="1397"/>
                      <a:pt x="16200" y="900"/>
                    </a:cubicBez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  <a:moveTo>
                      <a:pt x="5400" y="900"/>
                    </a:moveTo>
                    <a:lnTo>
                      <a:pt x="5400" y="3600"/>
                    </a:lnTo>
                    <a:moveTo>
                      <a:pt x="16200" y="3600"/>
                    </a:moveTo>
                    <a:lnTo>
                      <a:pt x="16200" y="900"/>
                    </a:lnTo>
                    <a:moveTo>
                      <a:pt x="2700" y="18000"/>
                    </a:moveTo>
                    <a:lnTo>
                      <a:pt x="2700" y="2700"/>
                    </a:lnTo>
                    <a:moveTo>
                      <a:pt x="18900" y="2700"/>
                    </a:moveTo>
                    <a:lnTo>
                      <a:pt x="18900" y="1800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37" name="Nom de la famille"/>
            <p:cNvSpPr/>
            <p:nvPr/>
          </p:nvSpPr>
          <p:spPr>
            <a:xfrm>
              <a:off x="1024200" y="796680"/>
              <a:ext cx="2384280" cy="4294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Nom de la famille</a:t>
              </a:r>
              <a:endParaRPr b="0" lang="fr-FR" sz="1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8" name="Google Shape;61;p14"/>
          <p:cNvGrpSpPr/>
          <p:nvPr/>
        </p:nvGrpSpPr>
        <p:grpSpPr>
          <a:xfrm>
            <a:off x="613440" y="1562400"/>
            <a:ext cx="1955880" cy="2893320"/>
            <a:chOff x="613440" y="1562400"/>
            <a:chExt cx="1955880" cy="2893320"/>
          </a:xfrm>
        </p:grpSpPr>
        <p:sp>
          <p:nvSpPr>
            <p:cNvPr id="39" name="Rectangle"/>
            <p:cNvSpPr/>
            <p:nvPr/>
          </p:nvSpPr>
          <p:spPr>
            <a:xfrm>
              <a:off x="613440" y="1562400"/>
              <a:ext cx="1955880" cy="2893320"/>
            </a:xfrm>
            <a:prstGeom prst="rect">
              <a:avLst/>
            </a:pr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40" name="Image de l’oeuvre"/>
            <p:cNvSpPr/>
            <p:nvPr/>
          </p:nvSpPr>
          <p:spPr>
            <a:xfrm>
              <a:off x="618120" y="2819520"/>
              <a:ext cx="1946520" cy="379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Image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1" name="Google Shape;62;p14"/>
          <p:cNvGrpSpPr/>
          <p:nvPr/>
        </p:nvGrpSpPr>
        <p:grpSpPr>
          <a:xfrm>
            <a:off x="595800" y="1562400"/>
            <a:ext cx="1955880" cy="590040"/>
            <a:chOff x="595800" y="1562400"/>
            <a:chExt cx="1955880" cy="590040"/>
          </a:xfrm>
        </p:grpSpPr>
        <p:sp>
          <p:nvSpPr>
            <p:cNvPr id="42" name="Rectangle"/>
            <p:cNvSpPr/>
            <p:nvPr/>
          </p:nvSpPr>
          <p:spPr>
            <a:xfrm>
              <a:off x="595800" y="1562400"/>
              <a:ext cx="1955880" cy="590040"/>
            </a:xfrm>
            <a:prstGeom prst="rect">
              <a:avLst/>
            </a:prstGeom>
            <a:solidFill>
              <a:srgbClr val="e69138"/>
            </a:solidFill>
            <a:ln w="38100">
              <a:solidFill>
                <a:srgbClr val="e6913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         Michel Ange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" name="Nom de l’artiste"/>
            <p:cNvSpPr/>
            <p:nvPr/>
          </p:nvSpPr>
          <p:spPr>
            <a:xfrm>
              <a:off x="614880" y="1659600"/>
              <a:ext cx="1917720" cy="395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4" name="Google Shape;63;p14"/>
          <p:cNvGrpSpPr/>
          <p:nvPr/>
        </p:nvGrpSpPr>
        <p:grpSpPr>
          <a:xfrm>
            <a:off x="416880" y="1597320"/>
            <a:ext cx="543600" cy="590040"/>
            <a:chOff x="416880" y="1597320"/>
            <a:chExt cx="543600" cy="590040"/>
          </a:xfrm>
        </p:grpSpPr>
        <p:sp>
          <p:nvSpPr>
            <p:cNvPr id="45" name="Étoile"/>
            <p:cNvSpPr/>
            <p:nvPr/>
          </p:nvSpPr>
          <p:spPr>
            <a:xfrm>
              <a:off x="416880" y="1597320"/>
              <a:ext cx="543600" cy="5900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46" name="1"/>
            <p:cNvSpPr/>
            <p:nvPr/>
          </p:nvSpPr>
          <p:spPr>
            <a:xfrm>
              <a:off x="523080" y="1665360"/>
              <a:ext cx="331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1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7" name="Google Shape;64;p14"/>
          <p:cNvGrpSpPr/>
          <p:nvPr/>
        </p:nvGrpSpPr>
        <p:grpSpPr>
          <a:xfrm>
            <a:off x="578520" y="4121640"/>
            <a:ext cx="1990800" cy="610560"/>
            <a:chOff x="578520" y="4121640"/>
            <a:chExt cx="1990800" cy="610560"/>
          </a:xfrm>
        </p:grpSpPr>
        <p:sp>
          <p:nvSpPr>
            <p:cNvPr id="48" name="Rectangle"/>
            <p:cNvSpPr/>
            <p:nvPr/>
          </p:nvSpPr>
          <p:spPr>
            <a:xfrm>
              <a:off x="578520" y="4224600"/>
              <a:ext cx="1990800" cy="405000"/>
            </a:xfrm>
            <a:prstGeom prst="rect">
              <a:avLst/>
            </a:prstGeom>
            <a:solidFill>
              <a:srgbClr val="e69138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49" name="titre de l’oeuvre…"/>
            <p:cNvSpPr/>
            <p:nvPr/>
          </p:nvSpPr>
          <p:spPr>
            <a:xfrm>
              <a:off x="583200" y="4121640"/>
              <a:ext cx="1981080" cy="6105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Les fresques de la    Chapelle Sixtine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0" name="Google Shape;65;p14"/>
          <p:cNvGrpSpPr/>
          <p:nvPr/>
        </p:nvGrpSpPr>
        <p:grpSpPr>
          <a:xfrm>
            <a:off x="2789640" y="1512000"/>
            <a:ext cx="1105200" cy="609120"/>
            <a:chOff x="2789640" y="1512000"/>
            <a:chExt cx="1105200" cy="609120"/>
          </a:xfrm>
        </p:grpSpPr>
        <p:sp>
          <p:nvSpPr>
            <p:cNvPr id="51" name="Figure"/>
            <p:cNvSpPr/>
            <p:nvPr/>
          </p:nvSpPr>
          <p:spPr>
            <a:xfrm>
              <a:off x="2789640" y="156240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52" name="nom de l’artiste"/>
            <p:cNvSpPr/>
            <p:nvPr/>
          </p:nvSpPr>
          <p:spPr>
            <a:xfrm>
              <a:off x="2794320" y="1512000"/>
              <a:ext cx="105660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Claude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Monet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3" name="Google Shape;66;p14"/>
          <p:cNvGrpSpPr/>
          <p:nvPr/>
        </p:nvGrpSpPr>
        <p:grpSpPr>
          <a:xfrm>
            <a:off x="2789640" y="2052000"/>
            <a:ext cx="1105200" cy="609120"/>
            <a:chOff x="2789640" y="2052000"/>
            <a:chExt cx="1105200" cy="609120"/>
          </a:xfrm>
        </p:grpSpPr>
        <p:sp>
          <p:nvSpPr>
            <p:cNvPr id="54" name="Figure"/>
            <p:cNvSpPr/>
            <p:nvPr/>
          </p:nvSpPr>
          <p:spPr>
            <a:xfrm>
              <a:off x="2789640" y="210276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55" name="nom de l’artiste"/>
            <p:cNvSpPr/>
            <p:nvPr/>
          </p:nvSpPr>
          <p:spPr>
            <a:xfrm>
              <a:off x="2794320" y="2052000"/>
              <a:ext cx="105660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 </a:t>
              </a: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 André Breton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6" name="Google Shape;67;p14"/>
          <p:cNvGrpSpPr/>
          <p:nvPr/>
        </p:nvGrpSpPr>
        <p:grpSpPr>
          <a:xfrm>
            <a:off x="2789640" y="2605320"/>
            <a:ext cx="1105200" cy="583200"/>
            <a:chOff x="2789640" y="2605320"/>
            <a:chExt cx="1105200" cy="583200"/>
          </a:xfrm>
        </p:grpSpPr>
        <p:sp>
          <p:nvSpPr>
            <p:cNvPr id="57" name="Figure"/>
            <p:cNvSpPr/>
            <p:nvPr/>
          </p:nvSpPr>
          <p:spPr>
            <a:xfrm>
              <a:off x="2789640" y="264312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58" name="nom de l’artiste"/>
            <p:cNvSpPr/>
            <p:nvPr/>
          </p:nvSpPr>
          <p:spPr>
            <a:xfrm>
              <a:off x="2794320" y="260532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9" name="Google Shape;68;p14"/>
          <p:cNvGrpSpPr/>
          <p:nvPr/>
        </p:nvGrpSpPr>
        <p:grpSpPr>
          <a:xfrm>
            <a:off x="2789640" y="3145680"/>
            <a:ext cx="1105200" cy="583200"/>
            <a:chOff x="2789640" y="3145680"/>
            <a:chExt cx="1105200" cy="583200"/>
          </a:xfrm>
        </p:grpSpPr>
        <p:sp>
          <p:nvSpPr>
            <p:cNvPr id="60" name="Figure"/>
            <p:cNvSpPr/>
            <p:nvPr/>
          </p:nvSpPr>
          <p:spPr>
            <a:xfrm>
              <a:off x="2789640" y="318348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61" name="nom de l’artiste"/>
            <p:cNvSpPr/>
            <p:nvPr/>
          </p:nvSpPr>
          <p:spPr>
            <a:xfrm>
              <a:off x="2794320" y="314568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2" name="Google Shape;69;p14"/>
          <p:cNvGrpSpPr/>
          <p:nvPr/>
        </p:nvGrpSpPr>
        <p:grpSpPr>
          <a:xfrm>
            <a:off x="2789640" y="3686040"/>
            <a:ext cx="1105200" cy="583200"/>
            <a:chOff x="2789640" y="3686040"/>
            <a:chExt cx="1105200" cy="583200"/>
          </a:xfrm>
        </p:grpSpPr>
        <p:sp>
          <p:nvSpPr>
            <p:cNvPr id="63" name="Figure"/>
            <p:cNvSpPr/>
            <p:nvPr/>
          </p:nvSpPr>
          <p:spPr>
            <a:xfrm>
              <a:off x="2789640" y="372384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d966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64" name="nom de l’artiste"/>
            <p:cNvSpPr/>
            <p:nvPr/>
          </p:nvSpPr>
          <p:spPr>
            <a:xfrm>
              <a:off x="2794320" y="368604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5" name="Google Shape;70;p14"/>
          <p:cNvGrpSpPr/>
          <p:nvPr/>
        </p:nvGrpSpPr>
        <p:grpSpPr>
          <a:xfrm>
            <a:off x="2587320" y="1601640"/>
            <a:ext cx="358560" cy="453960"/>
            <a:chOff x="2587320" y="1601640"/>
            <a:chExt cx="358560" cy="453960"/>
          </a:xfrm>
        </p:grpSpPr>
        <p:sp>
          <p:nvSpPr>
            <p:cNvPr id="66" name="Étoile"/>
            <p:cNvSpPr/>
            <p:nvPr/>
          </p:nvSpPr>
          <p:spPr>
            <a:xfrm>
              <a:off x="2587320" y="162612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67" name="2"/>
            <p:cNvSpPr/>
            <p:nvPr/>
          </p:nvSpPr>
          <p:spPr>
            <a:xfrm>
              <a:off x="2663640" y="160164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2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8" name="Google Shape;71;p14"/>
          <p:cNvGrpSpPr/>
          <p:nvPr/>
        </p:nvGrpSpPr>
        <p:grpSpPr>
          <a:xfrm>
            <a:off x="2587320" y="2650320"/>
            <a:ext cx="358560" cy="453960"/>
            <a:chOff x="2587320" y="2650320"/>
            <a:chExt cx="358560" cy="453960"/>
          </a:xfrm>
        </p:grpSpPr>
        <p:sp>
          <p:nvSpPr>
            <p:cNvPr id="69" name="Étoile"/>
            <p:cNvSpPr/>
            <p:nvPr/>
          </p:nvSpPr>
          <p:spPr>
            <a:xfrm>
              <a:off x="2587320" y="267480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70" name="4"/>
            <p:cNvSpPr/>
            <p:nvPr/>
          </p:nvSpPr>
          <p:spPr>
            <a:xfrm>
              <a:off x="2663640" y="265032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4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1" name="Google Shape;72;p14"/>
          <p:cNvGrpSpPr/>
          <p:nvPr/>
        </p:nvGrpSpPr>
        <p:grpSpPr>
          <a:xfrm>
            <a:off x="2587320" y="2126160"/>
            <a:ext cx="358560" cy="453960"/>
            <a:chOff x="2587320" y="2126160"/>
            <a:chExt cx="358560" cy="453960"/>
          </a:xfrm>
        </p:grpSpPr>
        <p:sp>
          <p:nvSpPr>
            <p:cNvPr id="72" name="Étoile"/>
            <p:cNvSpPr/>
            <p:nvPr/>
          </p:nvSpPr>
          <p:spPr>
            <a:xfrm>
              <a:off x="2587320" y="21506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73" name="3"/>
            <p:cNvSpPr/>
            <p:nvPr/>
          </p:nvSpPr>
          <p:spPr>
            <a:xfrm>
              <a:off x="2663640" y="212616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3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4" name="Google Shape;73;p14"/>
          <p:cNvGrpSpPr/>
          <p:nvPr/>
        </p:nvGrpSpPr>
        <p:grpSpPr>
          <a:xfrm>
            <a:off x="2587320" y="3190680"/>
            <a:ext cx="358560" cy="453960"/>
            <a:chOff x="2587320" y="3190680"/>
            <a:chExt cx="358560" cy="453960"/>
          </a:xfrm>
        </p:grpSpPr>
        <p:sp>
          <p:nvSpPr>
            <p:cNvPr id="75" name="Étoile"/>
            <p:cNvSpPr/>
            <p:nvPr/>
          </p:nvSpPr>
          <p:spPr>
            <a:xfrm>
              <a:off x="2587320" y="321516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76" name="5"/>
            <p:cNvSpPr/>
            <p:nvPr/>
          </p:nvSpPr>
          <p:spPr>
            <a:xfrm>
              <a:off x="2663640" y="319068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5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7" name="Google Shape;74;p14"/>
          <p:cNvGrpSpPr/>
          <p:nvPr/>
        </p:nvGrpSpPr>
        <p:grpSpPr>
          <a:xfrm>
            <a:off x="2587320" y="3699000"/>
            <a:ext cx="358560" cy="453960"/>
            <a:chOff x="2587320" y="3699000"/>
            <a:chExt cx="358560" cy="453960"/>
          </a:xfrm>
        </p:grpSpPr>
        <p:sp>
          <p:nvSpPr>
            <p:cNvPr id="78" name="Étoile"/>
            <p:cNvSpPr/>
            <p:nvPr/>
          </p:nvSpPr>
          <p:spPr>
            <a:xfrm>
              <a:off x="2587320" y="37238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79" name="6"/>
            <p:cNvSpPr/>
            <p:nvPr/>
          </p:nvSpPr>
          <p:spPr>
            <a:xfrm>
              <a:off x="2663640" y="369900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6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0" name="Google Shape;75;p14"/>
          <p:cNvSpPr/>
          <p:nvPr/>
        </p:nvSpPr>
        <p:spPr>
          <a:xfrm>
            <a:off x="4759200" y="239400"/>
            <a:ext cx="3599280" cy="4714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grpSp>
        <p:nvGrpSpPr>
          <p:cNvPr id="81" name="Google Shape;76;p14"/>
          <p:cNvGrpSpPr/>
          <p:nvPr/>
        </p:nvGrpSpPr>
        <p:grpSpPr>
          <a:xfrm>
            <a:off x="4950000" y="613440"/>
            <a:ext cx="3217320" cy="682560"/>
            <a:chOff x="4950000" y="613440"/>
            <a:chExt cx="3217320" cy="682560"/>
          </a:xfrm>
        </p:grpSpPr>
        <p:grpSp>
          <p:nvGrpSpPr>
            <p:cNvPr id="82" name="Groupe"/>
            <p:cNvGrpSpPr/>
            <p:nvPr/>
          </p:nvGrpSpPr>
          <p:grpSpPr>
            <a:xfrm>
              <a:off x="4950000" y="613440"/>
              <a:ext cx="3217320" cy="682560"/>
              <a:chOff x="4950000" y="613440"/>
              <a:chExt cx="3217320" cy="682560"/>
            </a:xfrm>
          </p:grpSpPr>
          <p:sp>
            <p:nvSpPr>
              <p:cNvPr id="83" name="Figure"/>
              <p:cNvSpPr/>
              <p:nvPr/>
            </p:nvSpPr>
            <p:spPr>
              <a:xfrm>
                <a:off x="495000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lnTo>
                      <a:pt x="5400" y="3600"/>
                    </a:lnTo>
                    <a:lnTo>
                      <a:pt x="16200" y="3600"/>
                    </a:lnTo>
                    <a:lnTo>
                      <a:pt x="16200" y="900"/>
                    </a:ln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84" name="Figure"/>
              <p:cNvSpPr/>
              <p:nvPr/>
            </p:nvSpPr>
            <p:spPr>
              <a:xfrm>
                <a:off x="5352480" y="641880"/>
                <a:ext cx="2413080" cy="84960"/>
              </a:xfrm>
              <a:custGeom>
                <a:avLst/>
                <a:gdLst>
                  <a:gd name="textAreaLeft" fmla="*/ 0 w 2413080"/>
                  <a:gd name="textAreaRight" fmla="*/ 2413440 w 2413080"/>
                  <a:gd name="textAreaTop" fmla="*/ 0 h 84960"/>
                  <a:gd name="textAreaBottom" fmla="*/ 85320 h 849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3600" y="0"/>
                    </a:moveTo>
                    <a:cubicBezTo>
                      <a:pt x="3600" y="3976"/>
                      <a:pt x="3197" y="7200"/>
                      <a:pt x="2700" y="7200"/>
                    </a:cubicBezTo>
                    <a:lnTo>
                      <a:pt x="900" y="7200"/>
                    </a:lnTo>
                    <a:cubicBezTo>
                      <a:pt x="403" y="7200"/>
                      <a:pt x="0" y="10423"/>
                      <a:pt x="0" y="14400"/>
                    </a:cubicBezTo>
                    <a:cubicBezTo>
                      <a:pt x="0" y="18376"/>
                      <a:pt x="403" y="21600"/>
                      <a:pt x="900" y="21600"/>
                    </a:cubicBezTo>
                    <a:lnTo>
                      <a:pt x="3600" y="21600"/>
                    </a:lnTo>
                    <a:close/>
                    <a:moveTo>
                      <a:pt x="18000" y="0"/>
                    </a:moveTo>
                    <a:cubicBezTo>
                      <a:pt x="18000" y="3976"/>
                      <a:pt x="18403" y="7200"/>
                      <a:pt x="18900" y="7200"/>
                    </a:cubicBezTo>
                    <a:lnTo>
                      <a:pt x="20700" y="7200"/>
                    </a:lnTo>
                    <a:cubicBezTo>
                      <a:pt x="21197" y="7200"/>
                      <a:pt x="21600" y="10423"/>
                      <a:pt x="21600" y="14400"/>
                    </a:cubicBezTo>
                    <a:cubicBezTo>
                      <a:pt x="21600" y="18376"/>
                      <a:pt x="21197" y="21600"/>
                      <a:pt x="20700" y="21600"/>
                    </a:cubicBezTo>
                    <a:lnTo>
                      <a:pt x="1800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85" name="Figure"/>
              <p:cNvSpPr/>
              <p:nvPr/>
            </p:nvSpPr>
            <p:spPr>
              <a:xfrm>
                <a:off x="495000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cubicBezTo>
                      <a:pt x="5400" y="1397"/>
                      <a:pt x="5098" y="1800"/>
                      <a:pt x="4725" y="1800"/>
                    </a:cubicBezTo>
                    <a:lnTo>
                      <a:pt x="3375" y="1800"/>
                    </a:lnTo>
                    <a:cubicBezTo>
                      <a:pt x="3002" y="1800"/>
                      <a:pt x="2700" y="2203"/>
                      <a:pt x="2700" y="2700"/>
                    </a:cubicBezTo>
                    <a:cubicBezTo>
                      <a:pt x="2700" y="3197"/>
                      <a:pt x="3002" y="3600"/>
                      <a:pt x="3375" y="3600"/>
                    </a:cubicBezTo>
                    <a:lnTo>
                      <a:pt x="18225" y="3600"/>
                    </a:lnTo>
                    <a:cubicBezTo>
                      <a:pt x="18598" y="3600"/>
                      <a:pt x="18900" y="3197"/>
                      <a:pt x="18900" y="2700"/>
                    </a:cubicBezTo>
                    <a:cubicBezTo>
                      <a:pt x="18900" y="2203"/>
                      <a:pt x="18598" y="1800"/>
                      <a:pt x="18225" y="1800"/>
                    </a:cubicBezTo>
                    <a:lnTo>
                      <a:pt x="16875" y="1800"/>
                    </a:lnTo>
                    <a:cubicBezTo>
                      <a:pt x="16502" y="1800"/>
                      <a:pt x="16200" y="1397"/>
                      <a:pt x="16200" y="900"/>
                    </a:cubicBez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  <a:moveTo>
                      <a:pt x="5400" y="900"/>
                    </a:moveTo>
                    <a:lnTo>
                      <a:pt x="5400" y="3600"/>
                    </a:lnTo>
                    <a:moveTo>
                      <a:pt x="16200" y="3600"/>
                    </a:moveTo>
                    <a:lnTo>
                      <a:pt x="16200" y="900"/>
                    </a:lnTo>
                    <a:moveTo>
                      <a:pt x="2700" y="18000"/>
                    </a:moveTo>
                    <a:lnTo>
                      <a:pt x="2700" y="2700"/>
                    </a:lnTo>
                    <a:moveTo>
                      <a:pt x="18900" y="2700"/>
                    </a:moveTo>
                    <a:lnTo>
                      <a:pt x="18900" y="1800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86" name="Nom de la famille"/>
            <p:cNvSpPr/>
            <p:nvPr/>
          </p:nvSpPr>
          <p:spPr>
            <a:xfrm>
              <a:off x="5366520" y="796680"/>
              <a:ext cx="2384280" cy="4294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Nom de la famille</a:t>
              </a:r>
              <a:endParaRPr b="0" lang="fr-FR" sz="1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7" name="Google Shape;77;p14"/>
          <p:cNvGrpSpPr/>
          <p:nvPr/>
        </p:nvGrpSpPr>
        <p:grpSpPr>
          <a:xfrm>
            <a:off x="4955760" y="1562400"/>
            <a:ext cx="1955880" cy="2893320"/>
            <a:chOff x="4955760" y="1562400"/>
            <a:chExt cx="1955880" cy="2893320"/>
          </a:xfrm>
        </p:grpSpPr>
        <p:sp>
          <p:nvSpPr>
            <p:cNvPr id="88" name="Rectangle"/>
            <p:cNvSpPr/>
            <p:nvPr/>
          </p:nvSpPr>
          <p:spPr>
            <a:xfrm>
              <a:off x="4955760" y="1562400"/>
              <a:ext cx="1955880" cy="2893320"/>
            </a:xfrm>
            <a:prstGeom prst="rect">
              <a:avLst/>
            </a:pr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89" name="Image de l’oeuvre"/>
            <p:cNvSpPr/>
            <p:nvPr/>
          </p:nvSpPr>
          <p:spPr>
            <a:xfrm>
              <a:off x="4960800" y="2819520"/>
              <a:ext cx="1946520" cy="379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Image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0" name="Google Shape;78;p14"/>
          <p:cNvGrpSpPr/>
          <p:nvPr/>
        </p:nvGrpSpPr>
        <p:grpSpPr>
          <a:xfrm>
            <a:off x="4955760" y="1597320"/>
            <a:ext cx="1955880" cy="590040"/>
            <a:chOff x="4955760" y="1597320"/>
            <a:chExt cx="1955880" cy="590040"/>
          </a:xfrm>
        </p:grpSpPr>
        <p:sp>
          <p:nvSpPr>
            <p:cNvPr id="91" name="Rectangle"/>
            <p:cNvSpPr/>
            <p:nvPr/>
          </p:nvSpPr>
          <p:spPr>
            <a:xfrm>
              <a:off x="4955760" y="1597320"/>
              <a:ext cx="1955880" cy="590040"/>
            </a:xfrm>
            <a:prstGeom prst="rect">
              <a:avLst/>
            </a:prstGeom>
            <a:solidFill>
              <a:srgbClr val="e69138"/>
            </a:solidFill>
            <a:ln w="38100">
              <a:solidFill>
                <a:srgbClr val="e6913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92" name="Nom de l’artiste"/>
            <p:cNvSpPr/>
            <p:nvPr/>
          </p:nvSpPr>
          <p:spPr>
            <a:xfrm>
              <a:off x="4974840" y="1694520"/>
              <a:ext cx="1917720" cy="395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       Claude Monet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3" name="Google Shape;79;p14"/>
          <p:cNvGrpSpPr/>
          <p:nvPr/>
        </p:nvGrpSpPr>
        <p:grpSpPr>
          <a:xfrm>
            <a:off x="4759200" y="1597320"/>
            <a:ext cx="543600" cy="590040"/>
            <a:chOff x="4759200" y="1597320"/>
            <a:chExt cx="543600" cy="590040"/>
          </a:xfrm>
        </p:grpSpPr>
        <p:sp>
          <p:nvSpPr>
            <p:cNvPr id="94" name="Étoile"/>
            <p:cNvSpPr/>
            <p:nvPr/>
          </p:nvSpPr>
          <p:spPr>
            <a:xfrm>
              <a:off x="4759200" y="1597320"/>
              <a:ext cx="543600" cy="5900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95" name="2"/>
            <p:cNvSpPr/>
            <p:nvPr/>
          </p:nvSpPr>
          <p:spPr>
            <a:xfrm>
              <a:off x="4865400" y="1665360"/>
              <a:ext cx="331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2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6" name="Google Shape;80;p14"/>
          <p:cNvGrpSpPr/>
          <p:nvPr/>
        </p:nvGrpSpPr>
        <p:grpSpPr>
          <a:xfrm>
            <a:off x="4938480" y="4050720"/>
            <a:ext cx="1990800" cy="822600"/>
            <a:chOff x="4938480" y="4050720"/>
            <a:chExt cx="1990800" cy="822600"/>
          </a:xfrm>
        </p:grpSpPr>
        <p:sp>
          <p:nvSpPr>
            <p:cNvPr id="97" name="Rectangle"/>
            <p:cNvSpPr/>
            <p:nvPr/>
          </p:nvSpPr>
          <p:spPr>
            <a:xfrm>
              <a:off x="4938480" y="4259520"/>
              <a:ext cx="1990800" cy="405000"/>
            </a:xfrm>
            <a:prstGeom prst="rect">
              <a:avLst/>
            </a:prstGeom>
            <a:solidFill>
              <a:srgbClr val="e69138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98" name="titre de l’oeuvre…"/>
            <p:cNvSpPr/>
            <p:nvPr/>
          </p:nvSpPr>
          <p:spPr>
            <a:xfrm>
              <a:off x="4943160" y="4050720"/>
              <a:ext cx="1981080" cy="822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  Les Nymphéas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9" name="Google Shape;81;p14"/>
          <p:cNvGrpSpPr/>
          <p:nvPr/>
        </p:nvGrpSpPr>
        <p:grpSpPr>
          <a:xfrm>
            <a:off x="7131960" y="1260000"/>
            <a:ext cx="1105200" cy="822600"/>
            <a:chOff x="7131960" y="1260000"/>
            <a:chExt cx="1105200" cy="822600"/>
          </a:xfrm>
        </p:grpSpPr>
        <p:sp>
          <p:nvSpPr>
            <p:cNvPr id="100" name="Figure"/>
            <p:cNvSpPr/>
            <p:nvPr/>
          </p:nvSpPr>
          <p:spPr>
            <a:xfrm>
              <a:off x="7131960" y="156240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01" name="nom de l’artiste"/>
            <p:cNvSpPr/>
            <p:nvPr/>
          </p:nvSpPr>
          <p:spPr>
            <a:xfrm>
              <a:off x="7180560" y="1260000"/>
              <a:ext cx="1056600" cy="8226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         Michel Ange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02" name="Google Shape;82;p14"/>
          <p:cNvGrpSpPr/>
          <p:nvPr/>
        </p:nvGrpSpPr>
        <p:grpSpPr>
          <a:xfrm>
            <a:off x="7131960" y="2052000"/>
            <a:ext cx="1105200" cy="609120"/>
            <a:chOff x="7131960" y="2052000"/>
            <a:chExt cx="1105200" cy="609120"/>
          </a:xfrm>
        </p:grpSpPr>
        <p:sp>
          <p:nvSpPr>
            <p:cNvPr id="103" name="Figure"/>
            <p:cNvSpPr/>
            <p:nvPr/>
          </p:nvSpPr>
          <p:spPr>
            <a:xfrm>
              <a:off x="7131960" y="210276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04" name="nom de l’artiste"/>
            <p:cNvSpPr/>
            <p:nvPr/>
          </p:nvSpPr>
          <p:spPr>
            <a:xfrm>
              <a:off x="7136640" y="2052000"/>
              <a:ext cx="105660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 </a:t>
              </a: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 André Breton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05" name="Google Shape;83;p14"/>
          <p:cNvGrpSpPr/>
          <p:nvPr/>
        </p:nvGrpSpPr>
        <p:grpSpPr>
          <a:xfrm>
            <a:off x="7131960" y="2605320"/>
            <a:ext cx="1105200" cy="583200"/>
            <a:chOff x="7131960" y="2605320"/>
            <a:chExt cx="1105200" cy="583200"/>
          </a:xfrm>
        </p:grpSpPr>
        <p:sp>
          <p:nvSpPr>
            <p:cNvPr id="106" name="Figure"/>
            <p:cNvSpPr/>
            <p:nvPr/>
          </p:nvSpPr>
          <p:spPr>
            <a:xfrm>
              <a:off x="7131960" y="264312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07" name="nom de l’artiste"/>
            <p:cNvSpPr/>
            <p:nvPr/>
          </p:nvSpPr>
          <p:spPr>
            <a:xfrm>
              <a:off x="7136640" y="260532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08" name="Google Shape;84;p14"/>
          <p:cNvGrpSpPr/>
          <p:nvPr/>
        </p:nvGrpSpPr>
        <p:grpSpPr>
          <a:xfrm>
            <a:off x="7131960" y="3145680"/>
            <a:ext cx="1105200" cy="583200"/>
            <a:chOff x="7131960" y="3145680"/>
            <a:chExt cx="1105200" cy="583200"/>
          </a:xfrm>
        </p:grpSpPr>
        <p:sp>
          <p:nvSpPr>
            <p:cNvPr id="109" name="Figure"/>
            <p:cNvSpPr/>
            <p:nvPr/>
          </p:nvSpPr>
          <p:spPr>
            <a:xfrm>
              <a:off x="7131960" y="318348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10" name="nom de l’artiste"/>
            <p:cNvSpPr/>
            <p:nvPr/>
          </p:nvSpPr>
          <p:spPr>
            <a:xfrm>
              <a:off x="7136640" y="314568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1" name="Google Shape;85;p14"/>
          <p:cNvGrpSpPr/>
          <p:nvPr/>
        </p:nvGrpSpPr>
        <p:grpSpPr>
          <a:xfrm>
            <a:off x="7131960" y="3686040"/>
            <a:ext cx="1105200" cy="583200"/>
            <a:chOff x="7131960" y="3686040"/>
            <a:chExt cx="1105200" cy="583200"/>
          </a:xfrm>
        </p:grpSpPr>
        <p:sp>
          <p:nvSpPr>
            <p:cNvPr id="112" name="Figure"/>
            <p:cNvSpPr/>
            <p:nvPr/>
          </p:nvSpPr>
          <p:spPr>
            <a:xfrm>
              <a:off x="7131960" y="372384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d966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13" name="nom de l’artiste"/>
            <p:cNvSpPr/>
            <p:nvPr/>
          </p:nvSpPr>
          <p:spPr>
            <a:xfrm>
              <a:off x="7136640" y="368604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4" name="Google Shape;86;p14"/>
          <p:cNvGrpSpPr/>
          <p:nvPr/>
        </p:nvGrpSpPr>
        <p:grpSpPr>
          <a:xfrm>
            <a:off x="6929640" y="1601640"/>
            <a:ext cx="358560" cy="453960"/>
            <a:chOff x="6929640" y="1601640"/>
            <a:chExt cx="358560" cy="453960"/>
          </a:xfrm>
        </p:grpSpPr>
        <p:sp>
          <p:nvSpPr>
            <p:cNvPr id="115" name="Étoile"/>
            <p:cNvSpPr/>
            <p:nvPr/>
          </p:nvSpPr>
          <p:spPr>
            <a:xfrm>
              <a:off x="6929640" y="162612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16" name="1"/>
            <p:cNvSpPr/>
            <p:nvPr/>
          </p:nvSpPr>
          <p:spPr>
            <a:xfrm>
              <a:off x="7006320" y="160164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1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7" name="Google Shape;87;p14"/>
          <p:cNvGrpSpPr/>
          <p:nvPr/>
        </p:nvGrpSpPr>
        <p:grpSpPr>
          <a:xfrm>
            <a:off x="6929640" y="2650320"/>
            <a:ext cx="358560" cy="453960"/>
            <a:chOff x="6929640" y="2650320"/>
            <a:chExt cx="358560" cy="453960"/>
          </a:xfrm>
        </p:grpSpPr>
        <p:sp>
          <p:nvSpPr>
            <p:cNvPr id="118" name="Étoile"/>
            <p:cNvSpPr/>
            <p:nvPr/>
          </p:nvSpPr>
          <p:spPr>
            <a:xfrm>
              <a:off x="6929640" y="267480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19" name="4"/>
            <p:cNvSpPr/>
            <p:nvPr/>
          </p:nvSpPr>
          <p:spPr>
            <a:xfrm>
              <a:off x="7006320" y="265032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4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0" name="Google Shape;88;p14"/>
          <p:cNvGrpSpPr/>
          <p:nvPr/>
        </p:nvGrpSpPr>
        <p:grpSpPr>
          <a:xfrm>
            <a:off x="6929640" y="2126160"/>
            <a:ext cx="358560" cy="453960"/>
            <a:chOff x="6929640" y="2126160"/>
            <a:chExt cx="358560" cy="453960"/>
          </a:xfrm>
        </p:grpSpPr>
        <p:sp>
          <p:nvSpPr>
            <p:cNvPr id="121" name="Étoile"/>
            <p:cNvSpPr/>
            <p:nvPr/>
          </p:nvSpPr>
          <p:spPr>
            <a:xfrm>
              <a:off x="6929640" y="21506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22" name="3"/>
            <p:cNvSpPr/>
            <p:nvPr/>
          </p:nvSpPr>
          <p:spPr>
            <a:xfrm>
              <a:off x="7006320" y="212616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3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3" name="Google Shape;89;p14"/>
          <p:cNvGrpSpPr/>
          <p:nvPr/>
        </p:nvGrpSpPr>
        <p:grpSpPr>
          <a:xfrm>
            <a:off x="6929640" y="3190680"/>
            <a:ext cx="358560" cy="453960"/>
            <a:chOff x="6929640" y="3190680"/>
            <a:chExt cx="358560" cy="453960"/>
          </a:xfrm>
        </p:grpSpPr>
        <p:sp>
          <p:nvSpPr>
            <p:cNvPr id="124" name="Étoile"/>
            <p:cNvSpPr/>
            <p:nvPr/>
          </p:nvSpPr>
          <p:spPr>
            <a:xfrm>
              <a:off x="6929640" y="321516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25" name="5"/>
            <p:cNvSpPr/>
            <p:nvPr/>
          </p:nvSpPr>
          <p:spPr>
            <a:xfrm>
              <a:off x="7006320" y="319068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5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6" name="Google Shape;90;p14"/>
          <p:cNvGrpSpPr/>
          <p:nvPr/>
        </p:nvGrpSpPr>
        <p:grpSpPr>
          <a:xfrm>
            <a:off x="6929640" y="3699000"/>
            <a:ext cx="358560" cy="453960"/>
            <a:chOff x="6929640" y="3699000"/>
            <a:chExt cx="358560" cy="453960"/>
          </a:xfrm>
        </p:grpSpPr>
        <p:sp>
          <p:nvSpPr>
            <p:cNvPr id="127" name="Étoile"/>
            <p:cNvSpPr/>
            <p:nvPr/>
          </p:nvSpPr>
          <p:spPr>
            <a:xfrm>
              <a:off x="6929640" y="37238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28" name="6"/>
            <p:cNvSpPr/>
            <p:nvPr/>
          </p:nvSpPr>
          <p:spPr>
            <a:xfrm>
              <a:off x="7006320" y="369900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6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29" name=""/>
          <p:cNvSpPr txBox="1"/>
          <p:nvPr/>
        </p:nvSpPr>
        <p:spPr>
          <a:xfrm>
            <a:off x="618120" y="2633040"/>
            <a:ext cx="1951200" cy="98712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pPr algn="ctr"/>
            <a:r>
              <a:rPr b="0" lang="fr-F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‘</a:t>
            </a:r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/>
            <a:endParaRPr b="0" lang="fr-F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2"/>
          <a:stretch/>
        </p:blipFill>
        <p:spPr>
          <a:xfrm>
            <a:off x="4929840" y="2639520"/>
            <a:ext cx="1981800" cy="1320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endParaRPr b="0" lang="fr-FR" sz="25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33" name="Google Shape;97;p15"/>
          <p:cNvSpPr/>
          <p:nvPr/>
        </p:nvSpPr>
        <p:spPr>
          <a:xfrm>
            <a:off x="416880" y="239400"/>
            <a:ext cx="3599280" cy="4714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grpSp>
        <p:nvGrpSpPr>
          <p:cNvPr id="134" name="Google Shape;98;p15"/>
          <p:cNvGrpSpPr/>
          <p:nvPr/>
        </p:nvGrpSpPr>
        <p:grpSpPr>
          <a:xfrm>
            <a:off x="607680" y="613440"/>
            <a:ext cx="3217320" cy="682560"/>
            <a:chOff x="607680" y="613440"/>
            <a:chExt cx="3217320" cy="682560"/>
          </a:xfrm>
        </p:grpSpPr>
        <p:grpSp>
          <p:nvGrpSpPr>
            <p:cNvPr id="135" name="Groupe"/>
            <p:cNvGrpSpPr/>
            <p:nvPr/>
          </p:nvGrpSpPr>
          <p:grpSpPr>
            <a:xfrm>
              <a:off x="607680" y="613440"/>
              <a:ext cx="3217320" cy="682560"/>
              <a:chOff x="607680" y="613440"/>
              <a:chExt cx="3217320" cy="682560"/>
            </a:xfrm>
          </p:grpSpPr>
          <p:sp>
            <p:nvSpPr>
              <p:cNvPr id="136" name="Figure"/>
              <p:cNvSpPr/>
              <p:nvPr/>
            </p:nvSpPr>
            <p:spPr>
              <a:xfrm>
                <a:off x="60768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lnTo>
                      <a:pt x="5400" y="3600"/>
                    </a:lnTo>
                    <a:lnTo>
                      <a:pt x="16200" y="3600"/>
                    </a:lnTo>
                    <a:lnTo>
                      <a:pt x="16200" y="900"/>
                    </a:ln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37" name="Figure"/>
              <p:cNvSpPr/>
              <p:nvPr/>
            </p:nvSpPr>
            <p:spPr>
              <a:xfrm>
                <a:off x="1009800" y="641880"/>
                <a:ext cx="2413080" cy="84960"/>
              </a:xfrm>
              <a:custGeom>
                <a:avLst/>
                <a:gdLst>
                  <a:gd name="textAreaLeft" fmla="*/ 0 w 2413080"/>
                  <a:gd name="textAreaRight" fmla="*/ 2413440 w 2413080"/>
                  <a:gd name="textAreaTop" fmla="*/ 0 h 84960"/>
                  <a:gd name="textAreaBottom" fmla="*/ 85320 h 849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3600" y="0"/>
                    </a:moveTo>
                    <a:cubicBezTo>
                      <a:pt x="3600" y="3976"/>
                      <a:pt x="3197" y="7200"/>
                      <a:pt x="2700" y="7200"/>
                    </a:cubicBezTo>
                    <a:lnTo>
                      <a:pt x="900" y="7200"/>
                    </a:lnTo>
                    <a:cubicBezTo>
                      <a:pt x="403" y="7200"/>
                      <a:pt x="0" y="10423"/>
                      <a:pt x="0" y="14400"/>
                    </a:cubicBezTo>
                    <a:cubicBezTo>
                      <a:pt x="0" y="18376"/>
                      <a:pt x="403" y="21600"/>
                      <a:pt x="900" y="21600"/>
                    </a:cubicBezTo>
                    <a:lnTo>
                      <a:pt x="3600" y="21600"/>
                    </a:lnTo>
                    <a:close/>
                    <a:moveTo>
                      <a:pt x="18000" y="0"/>
                    </a:moveTo>
                    <a:cubicBezTo>
                      <a:pt x="18000" y="3976"/>
                      <a:pt x="18403" y="7200"/>
                      <a:pt x="18900" y="7200"/>
                    </a:cubicBezTo>
                    <a:lnTo>
                      <a:pt x="20700" y="7200"/>
                    </a:lnTo>
                    <a:cubicBezTo>
                      <a:pt x="21197" y="7200"/>
                      <a:pt x="21600" y="10423"/>
                      <a:pt x="21600" y="14400"/>
                    </a:cubicBezTo>
                    <a:cubicBezTo>
                      <a:pt x="21600" y="18376"/>
                      <a:pt x="21197" y="21600"/>
                      <a:pt x="20700" y="21600"/>
                    </a:cubicBezTo>
                    <a:lnTo>
                      <a:pt x="1800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38" name="Figure"/>
              <p:cNvSpPr/>
              <p:nvPr/>
            </p:nvSpPr>
            <p:spPr>
              <a:xfrm>
                <a:off x="60768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cubicBezTo>
                      <a:pt x="5400" y="1397"/>
                      <a:pt x="5098" y="1800"/>
                      <a:pt x="4725" y="1800"/>
                    </a:cubicBezTo>
                    <a:lnTo>
                      <a:pt x="3375" y="1800"/>
                    </a:lnTo>
                    <a:cubicBezTo>
                      <a:pt x="3002" y="1800"/>
                      <a:pt x="2700" y="2203"/>
                      <a:pt x="2700" y="2700"/>
                    </a:cubicBezTo>
                    <a:cubicBezTo>
                      <a:pt x="2700" y="3197"/>
                      <a:pt x="3002" y="3600"/>
                      <a:pt x="3375" y="3600"/>
                    </a:cubicBezTo>
                    <a:lnTo>
                      <a:pt x="18225" y="3600"/>
                    </a:lnTo>
                    <a:cubicBezTo>
                      <a:pt x="18598" y="3600"/>
                      <a:pt x="18900" y="3197"/>
                      <a:pt x="18900" y="2700"/>
                    </a:cubicBezTo>
                    <a:cubicBezTo>
                      <a:pt x="18900" y="2203"/>
                      <a:pt x="18598" y="1800"/>
                      <a:pt x="18225" y="1800"/>
                    </a:cubicBezTo>
                    <a:lnTo>
                      <a:pt x="16875" y="1800"/>
                    </a:lnTo>
                    <a:cubicBezTo>
                      <a:pt x="16502" y="1800"/>
                      <a:pt x="16200" y="1397"/>
                      <a:pt x="16200" y="900"/>
                    </a:cubicBez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  <a:moveTo>
                      <a:pt x="5400" y="900"/>
                    </a:moveTo>
                    <a:lnTo>
                      <a:pt x="5400" y="3600"/>
                    </a:lnTo>
                    <a:moveTo>
                      <a:pt x="16200" y="3600"/>
                    </a:moveTo>
                    <a:lnTo>
                      <a:pt x="16200" y="900"/>
                    </a:lnTo>
                    <a:moveTo>
                      <a:pt x="2700" y="18000"/>
                    </a:moveTo>
                    <a:lnTo>
                      <a:pt x="2700" y="2700"/>
                    </a:lnTo>
                    <a:moveTo>
                      <a:pt x="18900" y="2700"/>
                    </a:moveTo>
                    <a:lnTo>
                      <a:pt x="18900" y="1800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139" name="Nom de la famille"/>
            <p:cNvSpPr/>
            <p:nvPr/>
          </p:nvSpPr>
          <p:spPr>
            <a:xfrm>
              <a:off x="1024200" y="796680"/>
              <a:ext cx="2384280" cy="4294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Nom de la famille</a:t>
              </a:r>
              <a:endParaRPr b="0" lang="fr-FR" sz="1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40" name="Google Shape;99;p15"/>
          <p:cNvGrpSpPr/>
          <p:nvPr/>
        </p:nvGrpSpPr>
        <p:grpSpPr>
          <a:xfrm>
            <a:off x="613440" y="1562400"/>
            <a:ext cx="1955880" cy="2893320"/>
            <a:chOff x="613440" y="1562400"/>
            <a:chExt cx="1955880" cy="2893320"/>
          </a:xfrm>
        </p:grpSpPr>
        <p:sp>
          <p:nvSpPr>
            <p:cNvPr id="141" name="Rectangle"/>
            <p:cNvSpPr/>
            <p:nvPr/>
          </p:nvSpPr>
          <p:spPr>
            <a:xfrm>
              <a:off x="613440" y="1562400"/>
              <a:ext cx="1955880" cy="2893320"/>
            </a:xfrm>
            <a:prstGeom prst="rect">
              <a:avLst/>
            </a:pr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42" name="Image de l’oeuvre"/>
            <p:cNvSpPr/>
            <p:nvPr/>
          </p:nvSpPr>
          <p:spPr>
            <a:xfrm>
              <a:off x="618120" y="2819520"/>
              <a:ext cx="1946520" cy="379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Image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43" name="Google Shape;100;p15"/>
          <p:cNvGrpSpPr/>
          <p:nvPr/>
        </p:nvGrpSpPr>
        <p:grpSpPr>
          <a:xfrm>
            <a:off x="631440" y="1441080"/>
            <a:ext cx="1955880" cy="590040"/>
            <a:chOff x="631440" y="1441080"/>
            <a:chExt cx="1955880" cy="590040"/>
          </a:xfrm>
        </p:grpSpPr>
        <p:sp>
          <p:nvSpPr>
            <p:cNvPr id="144" name="Rectangle"/>
            <p:cNvSpPr/>
            <p:nvPr/>
          </p:nvSpPr>
          <p:spPr>
            <a:xfrm>
              <a:off x="631440" y="1441080"/>
              <a:ext cx="1955880" cy="590040"/>
            </a:xfrm>
            <a:prstGeom prst="rect">
              <a:avLst/>
            </a:prstGeom>
            <a:solidFill>
              <a:srgbClr val="e69138"/>
            </a:solidFill>
            <a:ln w="38100">
              <a:solidFill>
                <a:srgbClr val="e6913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45" name="Nom de l’artiste"/>
            <p:cNvSpPr/>
            <p:nvPr/>
          </p:nvSpPr>
          <p:spPr>
            <a:xfrm>
              <a:off x="650520" y="1537560"/>
              <a:ext cx="1917720" cy="3970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     Andé Breton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46" name="Google Shape;101;p15"/>
          <p:cNvGrpSpPr/>
          <p:nvPr/>
        </p:nvGrpSpPr>
        <p:grpSpPr>
          <a:xfrm>
            <a:off x="416880" y="1597320"/>
            <a:ext cx="543600" cy="590040"/>
            <a:chOff x="416880" y="1597320"/>
            <a:chExt cx="543600" cy="590040"/>
          </a:xfrm>
        </p:grpSpPr>
        <p:sp>
          <p:nvSpPr>
            <p:cNvPr id="147" name="Étoile"/>
            <p:cNvSpPr/>
            <p:nvPr/>
          </p:nvSpPr>
          <p:spPr>
            <a:xfrm>
              <a:off x="416880" y="1597320"/>
              <a:ext cx="543600" cy="5900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48" name="3"/>
            <p:cNvSpPr/>
            <p:nvPr/>
          </p:nvSpPr>
          <p:spPr>
            <a:xfrm>
              <a:off x="523080" y="1665360"/>
              <a:ext cx="331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3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49" name="Google Shape;102;p15"/>
          <p:cNvGrpSpPr/>
          <p:nvPr/>
        </p:nvGrpSpPr>
        <p:grpSpPr>
          <a:xfrm>
            <a:off x="596160" y="4157280"/>
            <a:ext cx="1990800" cy="609120"/>
            <a:chOff x="596160" y="4157280"/>
            <a:chExt cx="1990800" cy="609120"/>
          </a:xfrm>
        </p:grpSpPr>
        <p:sp>
          <p:nvSpPr>
            <p:cNvPr id="150" name="Rectangle"/>
            <p:cNvSpPr/>
            <p:nvPr/>
          </p:nvSpPr>
          <p:spPr>
            <a:xfrm>
              <a:off x="596160" y="4259520"/>
              <a:ext cx="1990800" cy="405000"/>
            </a:xfrm>
            <a:prstGeom prst="rect">
              <a:avLst/>
            </a:prstGeom>
            <a:solidFill>
              <a:srgbClr val="e69138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51" name="titre de l’oeuvre…"/>
            <p:cNvSpPr/>
            <p:nvPr/>
          </p:nvSpPr>
          <p:spPr>
            <a:xfrm>
              <a:off x="600840" y="4157280"/>
              <a:ext cx="1981080" cy="60912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Cadavres exquis</a:t>
              </a: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2" name="Google Shape;103;p15"/>
          <p:cNvGrpSpPr/>
          <p:nvPr/>
        </p:nvGrpSpPr>
        <p:grpSpPr>
          <a:xfrm>
            <a:off x="2789640" y="1524960"/>
            <a:ext cx="1105200" cy="583200"/>
            <a:chOff x="2789640" y="1524960"/>
            <a:chExt cx="1105200" cy="583200"/>
          </a:xfrm>
        </p:grpSpPr>
        <p:sp>
          <p:nvSpPr>
            <p:cNvPr id="153" name="Figure"/>
            <p:cNvSpPr/>
            <p:nvPr/>
          </p:nvSpPr>
          <p:spPr>
            <a:xfrm>
              <a:off x="2789640" y="156240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 Claude Monet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54" name="nom de l’artiste"/>
            <p:cNvSpPr/>
            <p:nvPr/>
          </p:nvSpPr>
          <p:spPr>
            <a:xfrm>
              <a:off x="2794320" y="152496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5" name="Google Shape;104;p15"/>
          <p:cNvGrpSpPr/>
          <p:nvPr/>
        </p:nvGrpSpPr>
        <p:grpSpPr>
          <a:xfrm>
            <a:off x="2789640" y="2051280"/>
            <a:ext cx="1105200" cy="610560"/>
            <a:chOff x="2789640" y="2051280"/>
            <a:chExt cx="1105200" cy="610560"/>
          </a:xfrm>
        </p:grpSpPr>
        <p:sp>
          <p:nvSpPr>
            <p:cNvPr id="156" name="Figure"/>
            <p:cNvSpPr/>
            <p:nvPr/>
          </p:nvSpPr>
          <p:spPr>
            <a:xfrm>
              <a:off x="2789640" y="210276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57" name="nom de l’artiste"/>
            <p:cNvSpPr/>
            <p:nvPr/>
          </p:nvSpPr>
          <p:spPr>
            <a:xfrm>
              <a:off x="2794320" y="2051280"/>
              <a:ext cx="1056600" cy="6105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  Michel Ange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8" name="Google Shape;105;p15"/>
          <p:cNvGrpSpPr/>
          <p:nvPr/>
        </p:nvGrpSpPr>
        <p:grpSpPr>
          <a:xfrm>
            <a:off x="2789640" y="2605320"/>
            <a:ext cx="1105200" cy="583200"/>
            <a:chOff x="2789640" y="2605320"/>
            <a:chExt cx="1105200" cy="583200"/>
          </a:xfrm>
        </p:grpSpPr>
        <p:sp>
          <p:nvSpPr>
            <p:cNvPr id="159" name="Figure"/>
            <p:cNvSpPr/>
            <p:nvPr/>
          </p:nvSpPr>
          <p:spPr>
            <a:xfrm>
              <a:off x="2789640" y="264312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60" name="nom de l’artiste"/>
            <p:cNvSpPr/>
            <p:nvPr/>
          </p:nvSpPr>
          <p:spPr>
            <a:xfrm>
              <a:off x="2794320" y="260532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1" name="Google Shape;106;p15"/>
          <p:cNvGrpSpPr/>
          <p:nvPr/>
        </p:nvGrpSpPr>
        <p:grpSpPr>
          <a:xfrm>
            <a:off x="2789640" y="3145680"/>
            <a:ext cx="1105200" cy="583200"/>
            <a:chOff x="2789640" y="3145680"/>
            <a:chExt cx="1105200" cy="583200"/>
          </a:xfrm>
        </p:grpSpPr>
        <p:sp>
          <p:nvSpPr>
            <p:cNvPr id="162" name="Figure"/>
            <p:cNvSpPr/>
            <p:nvPr/>
          </p:nvSpPr>
          <p:spPr>
            <a:xfrm>
              <a:off x="2789640" y="318348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63" name="nom de l’artiste"/>
            <p:cNvSpPr/>
            <p:nvPr/>
          </p:nvSpPr>
          <p:spPr>
            <a:xfrm>
              <a:off x="2794320" y="314568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4" name="Google Shape;107;p15"/>
          <p:cNvGrpSpPr/>
          <p:nvPr/>
        </p:nvGrpSpPr>
        <p:grpSpPr>
          <a:xfrm>
            <a:off x="2789640" y="3686040"/>
            <a:ext cx="1105200" cy="583200"/>
            <a:chOff x="2789640" y="3686040"/>
            <a:chExt cx="1105200" cy="583200"/>
          </a:xfrm>
        </p:grpSpPr>
        <p:sp>
          <p:nvSpPr>
            <p:cNvPr id="165" name="Figure"/>
            <p:cNvSpPr/>
            <p:nvPr/>
          </p:nvSpPr>
          <p:spPr>
            <a:xfrm>
              <a:off x="2789640" y="372384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d966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66" name="nom de l’artiste"/>
            <p:cNvSpPr/>
            <p:nvPr/>
          </p:nvSpPr>
          <p:spPr>
            <a:xfrm>
              <a:off x="2794320" y="368604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7" name="Google Shape;108;p15"/>
          <p:cNvGrpSpPr/>
          <p:nvPr/>
        </p:nvGrpSpPr>
        <p:grpSpPr>
          <a:xfrm>
            <a:off x="2587320" y="1601640"/>
            <a:ext cx="358560" cy="453960"/>
            <a:chOff x="2587320" y="1601640"/>
            <a:chExt cx="358560" cy="453960"/>
          </a:xfrm>
        </p:grpSpPr>
        <p:sp>
          <p:nvSpPr>
            <p:cNvPr id="168" name="Étoile"/>
            <p:cNvSpPr/>
            <p:nvPr/>
          </p:nvSpPr>
          <p:spPr>
            <a:xfrm>
              <a:off x="2587320" y="162612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69" name="2"/>
            <p:cNvSpPr/>
            <p:nvPr/>
          </p:nvSpPr>
          <p:spPr>
            <a:xfrm>
              <a:off x="2663640" y="160164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2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0" name="Google Shape;109;p15"/>
          <p:cNvGrpSpPr/>
          <p:nvPr/>
        </p:nvGrpSpPr>
        <p:grpSpPr>
          <a:xfrm>
            <a:off x="2587320" y="2650320"/>
            <a:ext cx="358560" cy="453960"/>
            <a:chOff x="2587320" y="2650320"/>
            <a:chExt cx="358560" cy="453960"/>
          </a:xfrm>
        </p:grpSpPr>
        <p:sp>
          <p:nvSpPr>
            <p:cNvPr id="171" name="Étoile"/>
            <p:cNvSpPr/>
            <p:nvPr/>
          </p:nvSpPr>
          <p:spPr>
            <a:xfrm>
              <a:off x="2587320" y="267480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72" name="4"/>
            <p:cNvSpPr/>
            <p:nvPr/>
          </p:nvSpPr>
          <p:spPr>
            <a:xfrm>
              <a:off x="2663640" y="265032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4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3" name="Google Shape;110;p15"/>
          <p:cNvGrpSpPr/>
          <p:nvPr/>
        </p:nvGrpSpPr>
        <p:grpSpPr>
          <a:xfrm>
            <a:off x="2587320" y="2126160"/>
            <a:ext cx="358560" cy="453960"/>
            <a:chOff x="2587320" y="2126160"/>
            <a:chExt cx="358560" cy="453960"/>
          </a:xfrm>
        </p:grpSpPr>
        <p:sp>
          <p:nvSpPr>
            <p:cNvPr id="174" name="Étoile"/>
            <p:cNvSpPr/>
            <p:nvPr/>
          </p:nvSpPr>
          <p:spPr>
            <a:xfrm>
              <a:off x="2587320" y="21506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75" name="1"/>
            <p:cNvSpPr/>
            <p:nvPr/>
          </p:nvSpPr>
          <p:spPr>
            <a:xfrm>
              <a:off x="2663640" y="212616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1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6" name="Google Shape;111;p15"/>
          <p:cNvGrpSpPr/>
          <p:nvPr/>
        </p:nvGrpSpPr>
        <p:grpSpPr>
          <a:xfrm>
            <a:off x="2587320" y="3190680"/>
            <a:ext cx="358560" cy="453960"/>
            <a:chOff x="2587320" y="3190680"/>
            <a:chExt cx="358560" cy="453960"/>
          </a:xfrm>
        </p:grpSpPr>
        <p:sp>
          <p:nvSpPr>
            <p:cNvPr id="177" name="Étoile"/>
            <p:cNvSpPr/>
            <p:nvPr/>
          </p:nvSpPr>
          <p:spPr>
            <a:xfrm>
              <a:off x="2587320" y="321516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78" name="5"/>
            <p:cNvSpPr/>
            <p:nvPr/>
          </p:nvSpPr>
          <p:spPr>
            <a:xfrm>
              <a:off x="2663640" y="319068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5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9" name="Google Shape;112;p15"/>
          <p:cNvGrpSpPr/>
          <p:nvPr/>
        </p:nvGrpSpPr>
        <p:grpSpPr>
          <a:xfrm>
            <a:off x="2587320" y="3699000"/>
            <a:ext cx="358560" cy="453960"/>
            <a:chOff x="2587320" y="3699000"/>
            <a:chExt cx="358560" cy="453960"/>
          </a:xfrm>
        </p:grpSpPr>
        <p:sp>
          <p:nvSpPr>
            <p:cNvPr id="180" name="Étoile"/>
            <p:cNvSpPr/>
            <p:nvPr/>
          </p:nvSpPr>
          <p:spPr>
            <a:xfrm>
              <a:off x="2587320" y="37238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81" name="6"/>
            <p:cNvSpPr/>
            <p:nvPr/>
          </p:nvSpPr>
          <p:spPr>
            <a:xfrm>
              <a:off x="2663640" y="369900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6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82" name="Google Shape;113;p15"/>
          <p:cNvSpPr/>
          <p:nvPr/>
        </p:nvSpPr>
        <p:spPr>
          <a:xfrm>
            <a:off x="4770720" y="239400"/>
            <a:ext cx="3599280" cy="4714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grpSp>
        <p:nvGrpSpPr>
          <p:cNvPr id="183" name="Google Shape;114;p15"/>
          <p:cNvGrpSpPr/>
          <p:nvPr/>
        </p:nvGrpSpPr>
        <p:grpSpPr>
          <a:xfrm>
            <a:off x="4961520" y="613440"/>
            <a:ext cx="3217320" cy="682560"/>
            <a:chOff x="4961520" y="613440"/>
            <a:chExt cx="3217320" cy="682560"/>
          </a:xfrm>
        </p:grpSpPr>
        <p:grpSp>
          <p:nvGrpSpPr>
            <p:cNvPr id="184" name="Groupe"/>
            <p:cNvGrpSpPr/>
            <p:nvPr/>
          </p:nvGrpSpPr>
          <p:grpSpPr>
            <a:xfrm>
              <a:off x="4961520" y="613440"/>
              <a:ext cx="3217320" cy="682560"/>
              <a:chOff x="4961520" y="613440"/>
              <a:chExt cx="3217320" cy="682560"/>
            </a:xfrm>
          </p:grpSpPr>
          <p:sp>
            <p:nvSpPr>
              <p:cNvPr id="185" name="Figure"/>
              <p:cNvSpPr/>
              <p:nvPr/>
            </p:nvSpPr>
            <p:spPr>
              <a:xfrm>
                <a:off x="496152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lnTo>
                      <a:pt x="5400" y="3600"/>
                    </a:lnTo>
                    <a:lnTo>
                      <a:pt x="16200" y="3600"/>
                    </a:lnTo>
                    <a:lnTo>
                      <a:pt x="16200" y="900"/>
                    </a:ln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86" name="Figure"/>
              <p:cNvSpPr/>
              <p:nvPr/>
            </p:nvSpPr>
            <p:spPr>
              <a:xfrm>
                <a:off x="5364000" y="641880"/>
                <a:ext cx="2413080" cy="84960"/>
              </a:xfrm>
              <a:custGeom>
                <a:avLst/>
                <a:gdLst>
                  <a:gd name="textAreaLeft" fmla="*/ 0 w 2413080"/>
                  <a:gd name="textAreaRight" fmla="*/ 2413440 w 2413080"/>
                  <a:gd name="textAreaTop" fmla="*/ 0 h 84960"/>
                  <a:gd name="textAreaBottom" fmla="*/ 85320 h 849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3600" y="0"/>
                    </a:moveTo>
                    <a:cubicBezTo>
                      <a:pt x="3600" y="3976"/>
                      <a:pt x="3197" y="7200"/>
                      <a:pt x="2700" y="7200"/>
                    </a:cubicBezTo>
                    <a:lnTo>
                      <a:pt x="900" y="7200"/>
                    </a:lnTo>
                    <a:cubicBezTo>
                      <a:pt x="403" y="7200"/>
                      <a:pt x="0" y="10423"/>
                      <a:pt x="0" y="14400"/>
                    </a:cubicBezTo>
                    <a:cubicBezTo>
                      <a:pt x="0" y="18376"/>
                      <a:pt x="403" y="21600"/>
                      <a:pt x="900" y="21600"/>
                    </a:cubicBezTo>
                    <a:lnTo>
                      <a:pt x="3600" y="21600"/>
                    </a:lnTo>
                    <a:close/>
                    <a:moveTo>
                      <a:pt x="18000" y="0"/>
                    </a:moveTo>
                    <a:cubicBezTo>
                      <a:pt x="18000" y="3976"/>
                      <a:pt x="18403" y="7200"/>
                      <a:pt x="18900" y="7200"/>
                    </a:cubicBezTo>
                    <a:lnTo>
                      <a:pt x="20700" y="7200"/>
                    </a:lnTo>
                    <a:cubicBezTo>
                      <a:pt x="21197" y="7200"/>
                      <a:pt x="21600" y="10423"/>
                      <a:pt x="21600" y="14400"/>
                    </a:cubicBezTo>
                    <a:cubicBezTo>
                      <a:pt x="21600" y="18376"/>
                      <a:pt x="21197" y="21600"/>
                      <a:pt x="20700" y="21600"/>
                    </a:cubicBezTo>
                    <a:lnTo>
                      <a:pt x="1800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187" name="Figure"/>
              <p:cNvSpPr/>
              <p:nvPr/>
            </p:nvSpPr>
            <p:spPr>
              <a:xfrm>
                <a:off x="496152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cubicBezTo>
                      <a:pt x="5400" y="1397"/>
                      <a:pt x="5098" y="1800"/>
                      <a:pt x="4725" y="1800"/>
                    </a:cubicBezTo>
                    <a:lnTo>
                      <a:pt x="3375" y="1800"/>
                    </a:lnTo>
                    <a:cubicBezTo>
                      <a:pt x="3002" y="1800"/>
                      <a:pt x="2700" y="2203"/>
                      <a:pt x="2700" y="2700"/>
                    </a:cubicBezTo>
                    <a:cubicBezTo>
                      <a:pt x="2700" y="3197"/>
                      <a:pt x="3002" y="3600"/>
                      <a:pt x="3375" y="3600"/>
                    </a:cubicBezTo>
                    <a:lnTo>
                      <a:pt x="18225" y="3600"/>
                    </a:lnTo>
                    <a:cubicBezTo>
                      <a:pt x="18598" y="3600"/>
                      <a:pt x="18900" y="3197"/>
                      <a:pt x="18900" y="2700"/>
                    </a:cubicBezTo>
                    <a:cubicBezTo>
                      <a:pt x="18900" y="2203"/>
                      <a:pt x="18598" y="1800"/>
                      <a:pt x="18225" y="1800"/>
                    </a:cubicBezTo>
                    <a:lnTo>
                      <a:pt x="16875" y="1800"/>
                    </a:lnTo>
                    <a:cubicBezTo>
                      <a:pt x="16502" y="1800"/>
                      <a:pt x="16200" y="1397"/>
                      <a:pt x="16200" y="900"/>
                    </a:cubicBez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  <a:moveTo>
                      <a:pt x="5400" y="900"/>
                    </a:moveTo>
                    <a:lnTo>
                      <a:pt x="5400" y="3600"/>
                    </a:lnTo>
                    <a:moveTo>
                      <a:pt x="16200" y="3600"/>
                    </a:moveTo>
                    <a:lnTo>
                      <a:pt x="16200" y="900"/>
                    </a:lnTo>
                    <a:moveTo>
                      <a:pt x="2700" y="18000"/>
                    </a:moveTo>
                    <a:lnTo>
                      <a:pt x="2700" y="2700"/>
                    </a:lnTo>
                    <a:moveTo>
                      <a:pt x="18900" y="2700"/>
                    </a:moveTo>
                    <a:lnTo>
                      <a:pt x="18900" y="1800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188" name="Nom de la famille"/>
            <p:cNvSpPr/>
            <p:nvPr/>
          </p:nvSpPr>
          <p:spPr>
            <a:xfrm>
              <a:off x="5378040" y="796680"/>
              <a:ext cx="2384280" cy="4294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Nom de la famille</a:t>
              </a:r>
              <a:endParaRPr b="0" lang="fr-FR" sz="1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9" name="Google Shape;115;p15"/>
          <p:cNvGrpSpPr/>
          <p:nvPr/>
        </p:nvGrpSpPr>
        <p:grpSpPr>
          <a:xfrm>
            <a:off x="4967280" y="1562400"/>
            <a:ext cx="1955880" cy="2893320"/>
            <a:chOff x="4967280" y="1562400"/>
            <a:chExt cx="1955880" cy="2893320"/>
          </a:xfrm>
        </p:grpSpPr>
        <p:sp>
          <p:nvSpPr>
            <p:cNvPr id="190" name="Rectangle"/>
            <p:cNvSpPr/>
            <p:nvPr/>
          </p:nvSpPr>
          <p:spPr>
            <a:xfrm>
              <a:off x="4967280" y="1562400"/>
              <a:ext cx="1955880" cy="2893320"/>
            </a:xfrm>
            <a:prstGeom prst="rect">
              <a:avLst/>
            </a:pr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91" name="Image de l’oeuvre"/>
            <p:cNvSpPr/>
            <p:nvPr/>
          </p:nvSpPr>
          <p:spPr>
            <a:xfrm>
              <a:off x="4972320" y="2819520"/>
              <a:ext cx="1946520" cy="379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Image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92" name="Google Shape;116;p15"/>
          <p:cNvGrpSpPr/>
          <p:nvPr/>
        </p:nvGrpSpPr>
        <p:grpSpPr>
          <a:xfrm>
            <a:off x="4967280" y="1597320"/>
            <a:ext cx="1955880" cy="590040"/>
            <a:chOff x="4967280" y="1597320"/>
            <a:chExt cx="1955880" cy="590040"/>
          </a:xfrm>
        </p:grpSpPr>
        <p:sp>
          <p:nvSpPr>
            <p:cNvPr id="193" name="Rectangle"/>
            <p:cNvSpPr/>
            <p:nvPr/>
          </p:nvSpPr>
          <p:spPr>
            <a:xfrm>
              <a:off x="4967280" y="1597320"/>
              <a:ext cx="1955880" cy="590040"/>
            </a:xfrm>
            <a:prstGeom prst="rect">
              <a:avLst/>
            </a:prstGeom>
            <a:solidFill>
              <a:srgbClr val="e69138"/>
            </a:solidFill>
            <a:ln w="38100">
              <a:solidFill>
                <a:srgbClr val="e6913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94" name="Nom de l’artiste"/>
            <p:cNvSpPr/>
            <p:nvPr/>
          </p:nvSpPr>
          <p:spPr>
            <a:xfrm>
              <a:off x="4986360" y="1702440"/>
              <a:ext cx="1917720" cy="379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95" name="Google Shape;117;p15"/>
          <p:cNvGrpSpPr/>
          <p:nvPr/>
        </p:nvGrpSpPr>
        <p:grpSpPr>
          <a:xfrm>
            <a:off x="4770720" y="1597320"/>
            <a:ext cx="543600" cy="590040"/>
            <a:chOff x="4770720" y="1597320"/>
            <a:chExt cx="543600" cy="590040"/>
          </a:xfrm>
        </p:grpSpPr>
        <p:sp>
          <p:nvSpPr>
            <p:cNvPr id="196" name="Étoile"/>
            <p:cNvSpPr/>
            <p:nvPr/>
          </p:nvSpPr>
          <p:spPr>
            <a:xfrm>
              <a:off x="4770720" y="1597320"/>
              <a:ext cx="543600" cy="5900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197" name="4"/>
            <p:cNvSpPr/>
            <p:nvPr/>
          </p:nvSpPr>
          <p:spPr>
            <a:xfrm>
              <a:off x="4876920" y="1665360"/>
              <a:ext cx="331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4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98" name="Google Shape;118;p15"/>
          <p:cNvGrpSpPr/>
          <p:nvPr/>
        </p:nvGrpSpPr>
        <p:grpSpPr>
          <a:xfrm>
            <a:off x="4950000" y="4170240"/>
            <a:ext cx="1990800" cy="583200"/>
            <a:chOff x="4950000" y="4170240"/>
            <a:chExt cx="1990800" cy="583200"/>
          </a:xfrm>
        </p:grpSpPr>
        <p:sp>
          <p:nvSpPr>
            <p:cNvPr id="199" name="Rectangle"/>
            <p:cNvSpPr/>
            <p:nvPr/>
          </p:nvSpPr>
          <p:spPr>
            <a:xfrm>
              <a:off x="4950000" y="4259520"/>
              <a:ext cx="1990800" cy="405000"/>
            </a:xfrm>
            <a:prstGeom prst="rect">
              <a:avLst/>
            </a:prstGeom>
            <a:solidFill>
              <a:srgbClr val="e69138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00" name="titre de l’oeuvre…"/>
            <p:cNvSpPr/>
            <p:nvPr/>
          </p:nvSpPr>
          <p:spPr>
            <a:xfrm>
              <a:off x="4954680" y="4170240"/>
              <a:ext cx="198108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titre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Date de création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1" name="Google Shape;119;p15"/>
          <p:cNvGrpSpPr/>
          <p:nvPr/>
        </p:nvGrpSpPr>
        <p:grpSpPr>
          <a:xfrm>
            <a:off x="7143480" y="1524960"/>
            <a:ext cx="1105200" cy="583200"/>
            <a:chOff x="7143480" y="1524960"/>
            <a:chExt cx="1105200" cy="583200"/>
          </a:xfrm>
        </p:grpSpPr>
        <p:sp>
          <p:nvSpPr>
            <p:cNvPr id="202" name="Figure"/>
            <p:cNvSpPr/>
            <p:nvPr/>
          </p:nvSpPr>
          <p:spPr>
            <a:xfrm>
              <a:off x="7143480" y="156240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03" name="nom de l’artiste"/>
            <p:cNvSpPr/>
            <p:nvPr/>
          </p:nvSpPr>
          <p:spPr>
            <a:xfrm>
              <a:off x="7148160" y="152496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4" name="Google Shape;120;p15"/>
          <p:cNvGrpSpPr/>
          <p:nvPr/>
        </p:nvGrpSpPr>
        <p:grpSpPr>
          <a:xfrm>
            <a:off x="7143480" y="2064960"/>
            <a:ext cx="1105200" cy="583200"/>
            <a:chOff x="7143480" y="2064960"/>
            <a:chExt cx="1105200" cy="583200"/>
          </a:xfrm>
        </p:grpSpPr>
        <p:sp>
          <p:nvSpPr>
            <p:cNvPr id="205" name="Figure"/>
            <p:cNvSpPr/>
            <p:nvPr/>
          </p:nvSpPr>
          <p:spPr>
            <a:xfrm>
              <a:off x="7143480" y="210276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06" name="nom de l’artiste"/>
            <p:cNvSpPr/>
            <p:nvPr/>
          </p:nvSpPr>
          <p:spPr>
            <a:xfrm>
              <a:off x="7148160" y="206496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7" name="Google Shape;121;p15"/>
          <p:cNvGrpSpPr/>
          <p:nvPr/>
        </p:nvGrpSpPr>
        <p:grpSpPr>
          <a:xfrm>
            <a:off x="7143480" y="2605320"/>
            <a:ext cx="1105200" cy="583200"/>
            <a:chOff x="7143480" y="2605320"/>
            <a:chExt cx="1105200" cy="583200"/>
          </a:xfrm>
        </p:grpSpPr>
        <p:sp>
          <p:nvSpPr>
            <p:cNvPr id="208" name="Figure"/>
            <p:cNvSpPr/>
            <p:nvPr/>
          </p:nvSpPr>
          <p:spPr>
            <a:xfrm>
              <a:off x="7143480" y="264312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09" name="nom de l’artiste"/>
            <p:cNvSpPr/>
            <p:nvPr/>
          </p:nvSpPr>
          <p:spPr>
            <a:xfrm>
              <a:off x="7148160" y="260532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0" name="Google Shape;122;p15"/>
          <p:cNvGrpSpPr/>
          <p:nvPr/>
        </p:nvGrpSpPr>
        <p:grpSpPr>
          <a:xfrm>
            <a:off x="7143480" y="3145680"/>
            <a:ext cx="1105200" cy="583200"/>
            <a:chOff x="7143480" y="3145680"/>
            <a:chExt cx="1105200" cy="583200"/>
          </a:xfrm>
        </p:grpSpPr>
        <p:sp>
          <p:nvSpPr>
            <p:cNvPr id="211" name="Figure"/>
            <p:cNvSpPr/>
            <p:nvPr/>
          </p:nvSpPr>
          <p:spPr>
            <a:xfrm>
              <a:off x="7143480" y="318348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12" name="nom de l’artiste"/>
            <p:cNvSpPr/>
            <p:nvPr/>
          </p:nvSpPr>
          <p:spPr>
            <a:xfrm>
              <a:off x="7148160" y="314568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3" name="Google Shape;123;p15"/>
          <p:cNvGrpSpPr/>
          <p:nvPr/>
        </p:nvGrpSpPr>
        <p:grpSpPr>
          <a:xfrm>
            <a:off x="7143480" y="3686040"/>
            <a:ext cx="1105200" cy="583200"/>
            <a:chOff x="7143480" y="3686040"/>
            <a:chExt cx="1105200" cy="583200"/>
          </a:xfrm>
        </p:grpSpPr>
        <p:sp>
          <p:nvSpPr>
            <p:cNvPr id="214" name="Figure"/>
            <p:cNvSpPr/>
            <p:nvPr/>
          </p:nvSpPr>
          <p:spPr>
            <a:xfrm>
              <a:off x="7143480" y="372384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d966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15" name="nom de l’artiste"/>
            <p:cNvSpPr/>
            <p:nvPr/>
          </p:nvSpPr>
          <p:spPr>
            <a:xfrm>
              <a:off x="7148160" y="368604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6" name="Google Shape;124;p15"/>
          <p:cNvGrpSpPr/>
          <p:nvPr/>
        </p:nvGrpSpPr>
        <p:grpSpPr>
          <a:xfrm>
            <a:off x="6941160" y="1601640"/>
            <a:ext cx="358560" cy="453960"/>
            <a:chOff x="6941160" y="1601640"/>
            <a:chExt cx="358560" cy="453960"/>
          </a:xfrm>
        </p:grpSpPr>
        <p:sp>
          <p:nvSpPr>
            <p:cNvPr id="217" name="Étoile"/>
            <p:cNvSpPr/>
            <p:nvPr/>
          </p:nvSpPr>
          <p:spPr>
            <a:xfrm>
              <a:off x="6941160" y="162612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18" name="2"/>
            <p:cNvSpPr/>
            <p:nvPr/>
          </p:nvSpPr>
          <p:spPr>
            <a:xfrm>
              <a:off x="7017840" y="160164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2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9" name="Google Shape;125;p15"/>
          <p:cNvGrpSpPr/>
          <p:nvPr/>
        </p:nvGrpSpPr>
        <p:grpSpPr>
          <a:xfrm>
            <a:off x="6941160" y="2650320"/>
            <a:ext cx="358560" cy="453960"/>
            <a:chOff x="6941160" y="2650320"/>
            <a:chExt cx="358560" cy="453960"/>
          </a:xfrm>
        </p:grpSpPr>
        <p:sp>
          <p:nvSpPr>
            <p:cNvPr id="220" name="Étoile"/>
            <p:cNvSpPr/>
            <p:nvPr/>
          </p:nvSpPr>
          <p:spPr>
            <a:xfrm>
              <a:off x="6941160" y="267480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21" name="1"/>
            <p:cNvSpPr/>
            <p:nvPr/>
          </p:nvSpPr>
          <p:spPr>
            <a:xfrm>
              <a:off x="7017840" y="265032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1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2" name="Google Shape;126;p15"/>
          <p:cNvGrpSpPr/>
          <p:nvPr/>
        </p:nvGrpSpPr>
        <p:grpSpPr>
          <a:xfrm>
            <a:off x="6941160" y="2126160"/>
            <a:ext cx="358560" cy="453960"/>
            <a:chOff x="6941160" y="2126160"/>
            <a:chExt cx="358560" cy="453960"/>
          </a:xfrm>
        </p:grpSpPr>
        <p:sp>
          <p:nvSpPr>
            <p:cNvPr id="223" name="Étoile"/>
            <p:cNvSpPr/>
            <p:nvPr/>
          </p:nvSpPr>
          <p:spPr>
            <a:xfrm>
              <a:off x="6941160" y="21506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24" name="3"/>
            <p:cNvSpPr/>
            <p:nvPr/>
          </p:nvSpPr>
          <p:spPr>
            <a:xfrm>
              <a:off x="7017840" y="212616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3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5" name="Google Shape;127;p15"/>
          <p:cNvGrpSpPr/>
          <p:nvPr/>
        </p:nvGrpSpPr>
        <p:grpSpPr>
          <a:xfrm>
            <a:off x="6941160" y="3190680"/>
            <a:ext cx="358560" cy="453960"/>
            <a:chOff x="6941160" y="3190680"/>
            <a:chExt cx="358560" cy="453960"/>
          </a:xfrm>
        </p:grpSpPr>
        <p:sp>
          <p:nvSpPr>
            <p:cNvPr id="226" name="Étoile"/>
            <p:cNvSpPr/>
            <p:nvPr/>
          </p:nvSpPr>
          <p:spPr>
            <a:xfrm>
              <a:off x="6941160" y="321516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27" name="5"/>
            <p:cNvSpPr/>
            <p:nvPr/>
          </p:nvSpPr>
          <p:spPr>
            <a:xfrm>
              <a:off x="7017840" y="319068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5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8" name="Google Shape;128;p15"/>
          <p:cNvGrpSpPr/>
          <p:nvPr/>
        </p:nvGrpSpPr>
        <p:grpSpPr>
          <a:xfrm>
            <a:off x="6941160" y="3699000"/>
            <a:ext cx="358560" cy="453960"/>
            <a:chOff x="6941160" y="3699000"/>
            <a:chExt cx="358560" cy="453960"/>
          </a:xfrm>
        </p:grpSpPr>
        <p:sp>
          <p:nvSpPr>
            <p:cNvPr id="229" name="Étoile"/>
            <p:cNvSpPr/>
            <p:nvPr/>
          </p:nvSpPr>
          <p:spPr>
            <a:xfrm>
              <a:off x="6941160" y="37238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30" name="6"/>
            <p:cNvSpPr/>
            <p:nvPr/>
          </p:nvSpPr>
          <p:spPr>
            <a:xfrm>
              <a:off x="7017840" y="369900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6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pic>
        <p:nvPicPr>
          <p:cNvPr id="231" name="" descr=""/>
          <p:cNvPicPr/>
          <p:nvPr/>
        </p:nvPicPr>
        <p:blipFill>
          <a:blip r:embed="rId1"/>
          <a:stretch/>
        </p:blipFill>
        <p:spPr>
          <a:xfrm>
            <a:off x="900000" y="2187360"/>
            <a:ext cx="1413360" cy="2072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endParaRPr b="0" lang="fr-FR" sz="25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 w="1260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spcBef>
                <a:spcPts val="1417"/>
              </a:spcBef>
              <a:buNone/>
            </a:pPr>
            <a:endParaRPr b="0" lang="fr-FR" sz="1800" strike="noStrike" u="none">
              <a:solidFill>
                <a:schemeClr val="accent2">
                  <a:lumOff val="21760"/>
                </a:schemeClr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34" name="Google Shape;135;p16"/>
          <p:cNvSpPr/>
          <p:nvPr/>
        </p:nvSpPr>
        <p:spPr>
          <a:xfrm>
            <a:off x="416880" y="239400"/>
            <a:ext cx="3599280" cy="4714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grpSp>
        <p:nvGrpSpPr>
          <p:cNvPr id="235" name="Google Shape;136;p16"/>
          <p:cNvGrpSpPr/>
          <p:nvPr/>
        </p:nvGrpSpPr>
        <p:grpSpPr>
          <a:xfrm>
            <a:off x="607680" y="613440"/>
            <a:ext cx="3217320" cy="682560"/>
            <a:chOff x="607680" y="613440"/>
            <a:chExt cx="3217320" cy="682560"/>
          </a:xfrm>
        </p:grpSpPr>
        <p:grpSp>
          <p:nvGrpSpPr>
            <p:cNvPr id="236" name="Groupe"/>
            <p:cNvGrpSpPr/>
            <p:nvPr/>
          </p:nvGrpSpPr>
          <p:grpSpPr>
            <a:xfrm>
              <a:off x="607680" y="613440"/>
              <a:ext cx="3217320" cy="682560"/>
              <a:chOff x="607680" y="613440"/>
              <a:chExt cx="3217320" cy="682560"/>
            </a:xfrm>
          </p:grpSpPr>
          <p:sp>
            <p:nvSpPr>
              <p:cNvPr id="237" name="Figure"/>
              <p:cNvSpPr/>
              <p:nvPr/>
            </p:nvSpPr>
            <p:spPr>
              <a:xfrm>
                <a:off x="60768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lnTo>
                      <a:pt x="5400" y="3600"/>
                    </a:lnTo>
                    <a:lnTo>
                      <a:pt x="16200" y="3600"/>
                    </a:lnTo>
                    <a:lnTo>
                      <a:pt x="16200" y="900"/>
                    </a:ln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38" name="Figure"/>
              <p:cNvSpPr/>
              <p:nvPr/>
            </p:nvSpPr>
            <p:spPr>
              <a:xfrm>
                <a:off x="1009800" y="641880"/>
                <a:ext cx="2413080" cy="84960"/>
              </a:xfrm>
              <a:custGeom>
                <a:avLst/>
                <a:gdLst>
                  <a:gd name="textAreaLeft" fmla="*/ 0 w 2413080"/>
                  <a:gd name="textAreaRight" fmla="*/ 2413440 w 2413080"/>
                  <a:gd name="textAreaTop" fmla="*/ 0 h 84960"/>
                  <a:gd name="textAreaBottom" fmla="*/ 85320 h 849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3600" y="0"/>
                    </a:moveTo>
                    <a:cubicBezTo>
                      <a:pt x="3600" y="3976"/>
                      <a:pt x="3197" y="7200"/>
                      <a:pt x="2700" y="7200"/>
                    </a:cubicBezTo>
                    <a:lnTo>
                      <a:pt x="900" y="7200"/>
                    </a:lnTo>
                    <a:cubicBezTo>
                      <a:pt x="403" y="7200"/>
                      <a:pt x="0" y="10423"/>
                      <a:pt x="0" y="14400"/>
                    </a:cubicBezTo>
                    <a:cubicBezTo>
                      <a:pt x="0" y="18376"/>
                      <a:pt x="403" y="21600"/>
                      <a:pt x="900" y="21600"/>
                    </a:cubicBezTo>
                    <a:lnTo>
                      <a:pt x="3600" y="21600"/>
                    </a:lnTo>
                    <a:close/>
                    <a:moveTo>
                      <a:pt x="18000" y="0"/>
                    </a:moveTo>
                    <a:cubicBezTo>
                      <a:pt x="18000" y="3976"/>
                      <a:pt x="18403" y="7200"/>
                      <a:pt x="18900" y="7200"/>
                    </a:cubicBezTo>
                    <a:lnTo>
                      <a:pt x="20700" y="7200"/>
                    </a:lnTo>
                    <a:cubicBezTo>
                      <a:pt x="21197" y="7200"/>
                      <a:pt x="21600" y="10423"/>
                      <a:pt x="21600" y="14400"/>
                    </a:cubicBezTo>
                    <a:cubicBezTo>
                      <a:pt x="21600" y="18376"/>
                      <a:pt x="21197" y="21600"/>
                      <a:pt x="20700" y="21600"/>
                    </a:cubicBezTo>
                    <a:lnTo>
                      <a:pt x="1800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39" name="Figure"/>
              <p:cNvSpPr/>
              <p:nvPr/>
            </p:nvSpPr>
            <p:spPr>
              <a:xfrm>
                <a:off x="60768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cubicBezTo>
                      <a:pt x="5400" y="1397"/>
                      <a:pt x="5098" y="1800"/>
                      <a:pt x="4725" y="1800"/>
                    </a:cubicBezTo>
                    <a:lnTo>
                      <a:pt x="3375" y="1800"/>
                    </a:lnTo>
                    <a:cubicBezTo>
                      <a:pt x="3002" y="1800"/>
                      <a:pt x="2700" y="2203"/>
                      <a:pt x="2700" y="2700"/>
                    </a:cubicBezTo>
                    <a:cubicBezTo>
                      <a:pt x="2700" y="3197"/>
                      <a:pt x="3002" y="3600"/>
                      <a:pt x="3375" y="3600"/>
                    </a:cubicBezTo>
                    <a:lnTo>
                      <a:pt x="18225" y="3600"/>
                    </a:lnTo>
                    <a:cubicBezTo>
                      <a:pt x="18598" y="3600"/>
                      <a:pt x="18900" y="3197"/>
                      <a:pt x="18900" y="2700"/>
                    </a:cubicBezTo>
                    <a:cubicBezTo>
                      <a:pt x="18900" y="2203"/>
                      <a:pt x="18598" y="1800"/>
                      <a:pt x="18225" y="1800"/>
                    </a:cubicBezTo>
                    <a:lnTo>
                      <a:pt x="16875" y="1800"/>
                    </a:lnTo>
                    <a:cubicBezTo>
                      <a:pt x="16502" y="1800"/>
                      <a:pt x="16200" y="1397"/>
                      <a:pt x="16200" y="900"/>
                    </a:cubicBez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  <a:moveTo>
                      <a:pt x="5400" y="900"/>
                    </a:moveTo>
                    <a:lnTo>
                      <a:pt x="5400" y="3600"/>
                    </a:lnTo>
                    <a:moveTo>
                      <a:pt x="16200" y="3600"/>
                    </a:moveTo>
                    <a:lnTo>
                      <a:pt x="16200" y="900"/>
                    </a:lnTo>
                    <a:moveTo>
                      <a:pt x="2700" y="18000"/>
                    </a:moveTo>
                    <a:lnTo>
                      <a:pt x="2700" y="2700"/>
                    </a:lnTo>
                    <a:moveTo>
                      <a:pt x="18900" y="2700"/>
                    </a:moveTo>
                    <a:lnTo>
                      <a:pt x="18900" y="1800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240" name="Nom de la famille"/>
            <p:cNvSpPr/>
            <p:nvPr/>
          </p:nvSpPr>
          <p:spPr>
            <a:xfrm>
              <a:off x="1024200" y="796680"/>
              <a:ext cx="2384280" cy="4294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Nom de la famille</a:t>
              </a:r>
              <a:endParaRPr b="0" lang="fr-FR" sz="1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41" name="Google Shape;137;p16"/>
          <p:cNvGrpSpPr/>
          <p:nvPr/>
        </p:nvGrpSpPr>
        <p:grpSpPr>
          <a:xfrm>
            <a:off x="613440" y="1562400"/>
            <a:ext cx="1955880" cy="2893320"/>
            <a:chOff x="613440" y="1562400"/>
            <a:chExt cx="1955880" cy="2893320"/>
          </a:xfrm>
        </p:grpSpPr>
        <p:sp>
          <p:nvSpPr>
            <p:cNvPr id="242" name="Rectangle"/>
            <p:cNvSpPr/>
            <p:nvPr/>
          </p:nvSpPr>
          <p:spPr>
            <a:xfrm>
              <a:off x="613440" y="1562400"/>
              <a:ext cx="1955880" cy="2893320"/>
            </a:xfrm>
            <a:prstGeom prst="rect">
              <a:avLst/>
            </a:pr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43" name="Image de l’oeuvre"/>
            <p:cNvSpPr/>
            <p:nvPr/>
          </p:nvSpPr>
          <p:spPr>
            <a:xfrm>
              <a:off x="618120" y="2819520"/>
              <a:ext cx="1946520" cy="379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Image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44" name="Google Shape;138;p16"/>
          <p:cNvGrpSpPr/>
          <p:nvPr/>
        </p:nvGrpSpPr>
        <p:grpSpPr>
          <a:xfrm>
            <a:off x="613440" y="1597320"/>
            <a:ext cx="1955880" cy="590040"/>
            <a:chOff x="613440" y="1597320"/>
            <a:chExt cx="1955880" cy="590040"/>
          </a:xfrm>
        </p:grpSpPr>
        <p:sp>
          <p:nvSpPr>
            <p:cNvPr id="245" name="Rectangle"/>
            <p:cNvSpPr/>
            <p:nvPr/>
          </p:nvSpPr>
          <p:spPr>
            <a:xfrm>
              <a:off x="613440" y="1597320"/>
              <a:ext cx="1955880" cy="590040"/>
            </a:xfrm>
            <a:prstGeom prst="rect">
              <a:avLst/>
            </a:prstGeom>
            <a:solidFill>
              <a:srgbClr val="e69138"/>
            </a:solidFill>
            <a:ln w="38100">
              <a:solidFill>
                <a:srgbClr val="e6913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46" name="Nom de l’artiste"/>
            <p:cNvSpPr/>
            <p:nvPr/>
          </p:nvSpPr>
          <p:spPr>
            <a:xfrm>
              <a:off x="632520" y="1702440"/>
              <a:ext cx="1917720" cy="379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47" name="Google Shape;139;p16"/>
          <p:cNvGrpSpPr/>
          <p:nvPr/>
        </p:nvGrpSpPr>
        <p:grpSpPr>
          <a:xfrm>
            <a:off x="416880" y="1597320"/>
            <a:ext cx="543600" cy="590040"/>
            <a:chOff x="416880" y="1597320"/>
            <a:chExt cx="543600" cy="590040"/>
          </a:xfrm>
        </p:grpSpPr>
        <p:sp>
          <p:nvSpPr>
            <p:cNvPr id="248" name="Étoile"/>
            <p:cNvSpPr/>
            <p:nvPr/>
          </p:nvSpPr>
          <p:spPr>
            <a:xfrm>
              <a:off x="416880" y="1597320"/>
              <a:ext cx="543600" cy="5900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49" name="5"/>
            <p:cNvSpPr/>
            <p:nvPr/>
          </p:nvSpPr>
          <p:spPr>
            <a:xfrm>
              <a:off x="523080" y="1665360"/>
              <a:ext cx="331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5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0" name="Google Shape;140;p16"/>
          <p:cNvGrpSpPr/>
          <p:nvPr/>
        </p:nvGrpSpPr>
        <p:grpSpPr>
          <a:xfrm>
            <a:off x="596160" y="4170240"/>
            <a:ext cx="1990800" cy="583200"/>
            <a:chOff x="596160" y="4170240"/>
            <a:chExt cx="1990800" cy="583200"/>
          </a:xfrm>
        </p:grpSpPr>
        <p:sp>
          <p:nvSpPr>
            <p:cNvPr id="251" name="Rectangle"/>
            <p:cNvSpPr/>
            <p:nvPr/>
          </p:nvSpPr>
          <p:spPr>
            <a:xfrm>
              <a:off x="596160" y="4259520"/>
              <a:ext cx="1990800" cy="405000"/>
            </a:xfrm>
            <a:prstGeom prst="rect">
              <a:avLst/>
            </a:prstGeom>
            <a:solidFill>
              <a:srgbClr val="e69138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52" name="titre de l’oeuvre…"/>
            <p:cNvSpPr/>
            <p:nvPr/>
          </p:nvSpPr>
          <p:spPr>
            <a:xfrm>
              <a:off x="600840" y="4170240"/>
              <a:ext cx="198108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titre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Date de création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3" name="Google Shape;141;p16"/>
          <p:cNvGrpSpPr/>
          <p:nvPr/>
        </p:nvGrpSpPr>
        <p:grpSpPr>
          <a:xfrm>
            <a:off x="2789640" y="1524960"/>
            <a:ext cx="1105200" cy="583200"/>
            <a:chOff x="2789640" y="1524960"/>
            <a:chExt cx="1105200" cy="583200"/>
          </a:xfrm>
        </p:grpSpPr>
        <p:sp>
          <p:nvSpPr>
            <p:cNvPr id="254" name="Figure"/>
            <p:cNvSpPr/>
            <p:nvPr/>
          </p:nvSpPr>
          <p:spPr>
            <a:xfrm>
              <a:off x="2789640" y="156240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55" name="nom de l’artiste"/>
            <p:cNvSpPr/>
            <p:nvPr/>
          </p:nvSpPr>
          <p:spPr>
            <a:xfrm>
              <a:off x="2794320" y="152496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6" name="Google Shape;142;p16"/>
          <p:cNvGrpSpPr/>
          <p:nvPr/>
        </p:nvGrpSpPr>
        <p:grpSpPr>
          <a:xfrm>
            <a:off x="2789640" y="2064960"/>
            <a:ext cx="1105200" cy="583200"/>
            <a:chOff x="2789640" y="2064960"/>
            <a:chExt cx="1105200" cy="583200"/>
          </a:xfrm>
        </p:grpSpPr>
        <p:sp>
          <p:nvSpPr>
            <p:cNvPr id="257" name="Figure"/>
            <p:cNvSpPr/>
            <p:nvPr/>
          </p:nvSpPr>
          <p:spPr>
            <a:xfrm>
              <a:off x="2789640" y="210276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58" name="nom de l’artiste"/>
            <p:cNvSpPr/>
            <p:nvPr/>
          </p:nvSpPr>
          <p:spPr>
            <a:xfrm>
              <a:off x="2794320" y="206496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9" name="Google Shape;143;p16"/>
          <p:cNvGrpSpPr/>
          <p:nvPr/>
        </p:nvGrpSpPr>
        <p:grpSpPr>
          <a:xfrm>
            <a:off x="2789640" y="2605320"/>
            <a:ext cx="1105200" cy="583200"/>
            <a:chOff x="2789640" y="2605320"/>
            <a:chExt cx="1105200" cy="583200"/>
          </a:xfrm>
        </p:grpSpPr>
        <p:sp>
          <p:nvSpPr>
            <p:cNvPr id="260" name="Figure"/>
            <p:cNvSpPr/>
            <p:nvPr/>
          </p:nvSpPr>
          <p:spPr>
            <a:xfrm>
              <a:off x="2789640" y="264312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61" name="nom de l’artiste"/>
            <p:cNvSpPr/>
            <p:nvPr/>
          </p:nvSpPr>
          <p:spPr>
            <a:xfrm>
              <a:off x="2794320" y="260532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2" name="Google Shape;144;p16"/>
          <p:cNvGrpSpPr/>
          <p:nvPr/>
        </p:nvGrpSpPr>
        <p:grpSpPr>
          <a:xfrm>
            <a:off x="2789640" y="3145680"/>
            <a:ext cx="1105200" cy="583200"/>
            <a:chOff x="2789640" y="3145680"/>
            <a:chExt cx="1105200" cy="583200"/>
          </a:xfrm>
        </p:grpSpPr>
        <p:sp>
          <p:nvSpPr>
            <p:cNvPr id="263" name="Figure"/>
            <p:cNvSpPr/>
            <p:nvPr/>
          </p:nvSpPr>
          <p:spPr>
            <a:xfrm>
              <a:off x="2789640" y="318348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64" name="nom de l’artiste"/>
            <p:cNvSpPr/>
            <p:nvPr/>
          </p:nvSpPr>
          <p:spPr>
            <a:xfrm>
              <a:off x="2794320" y="314568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5" name="Google Shape;145;p16"/>
          <p:cNvGrpSpPr/>
          <p:nvPr/>
        </p:nvGrpSpPr>
        <p:grpSpPr>
          <a:xfrm>
            <a:off x="2789640" y="3686040"/>
            <a:ext cx="1105200" cy="583200"/>
            <a:chOff x="2789640" y="3686040"/>
            <a:chExt cx="1105200" cy="583200"/>
          </a:xfrm>
        </p:grpSpPr>
        <p:sp>
          <p:nvSpPr>
            <p:cNvPr id="266" name="Figure"/>
            <p:cNvSpPr/>
            <p:nvPr/>
          </p:nvSpPr>
          <p:spPr>
            <a:xfrm>
              <a:off x="2789640" y="372384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d966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67" name="nom de l’artiste"/>
            <p:cNvSpPr/>
            <p:nvPr/>
          </p:nvSpPr>
          <p:spPr>
            <a:xfrm>
              <a:off x="2794320" y="368604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8" name="Google Shape;146;p16"/>
          <p:cNvGrpSpPr/>
          <p:nvPr/>
        </p:nvGrpSpPr>
        <p:grpSpPr>
          <a:xfrm>
            <a:off x="2587320" y="1601640"/>
            <a:ext cx="358560" cy="453960"/>
            <a:chOff x="2587320" y="1601640"/>
            <a:chExt cx="358560" cy="453960"/>
          </a:xfrm>
        </p:grpSpPr>
        <p:sp>
          <p:nvSpPr>
            <p:cNvPr id="269" name="Étoile"/>
            <p:cNvSpPr/>
            <p:nvPr/>
          </p:nvSpPr>
          <p:spPr>
            <a:xfrm>
              <a:off x="2587320" y="162612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70" name="2"/>
            <p:cNvSpPr/>
            <p:nvPr/>
          </p:nvSpPr>
          <p:spPr>
            <a:xfrm>
              <a:off x="2663640" y="160164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2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71" name="Google Shape;147;p16"/>
          <p:cNvGrpSpPr/>
          <p:nvPr/>
        </p:nvGrpSpPr>
        <p:grpSpPr>
          <a:xfrm>
            <a:off x="2587320" y="2650320"/>
            <a:ext cx="358560" cy="453960"/>
            <a:chOff x="2587320" y="2650320"/>
            <a:chExt cx="358560" cy="453960"/>
          </a:xfrm>
        </p:grpSpPr>
        <p:sp>
          <p:nvSpPr>
            <p:cNvPr id="272" name="Étoile"/>
            <p:cNvSpPr/>
            <p:nvPr/>
          </p:nvSpPr>
          <p:spPr>
            <a:xfrm>
              <a:off x="2587320" y="267480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73" name="4"/>
            <p:cNvSpPr/>
            <p:nvPr/>
          </p:nvSpPr>
          <p:spPr>
            <a:xfrm>
              <a:off x="2663640" y="265032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4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74" name="Google Shape;148;p16"/>
          <p:cNvGrpSpPr/>
          <p:nvPr/>
        </p:nvGrpSpPr>
        <p:grpSpPr>
          <a:xfrm>
            <a:off x="2587320" y="2126160"/>
            <a:ext cx="358560" cy="453960"/>
            <a:chOff x="2587320" y="2126160"/>
            <a:chExt cx="358560" cy="453960"/>
          </a:xfrm>
        </p:grpSpPr>
        <p:sp>
          <p:nvSpPr>
            <p:cNvPr id="275" name="Étoile"/>
            <p:cNvSpPr/>
            <p:nvPr/>
          </p:nvSpPr>
          <p:spPr>
            <a:xfrm>
              <a:off x="2587320" y="21506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76" name="1"/>
            <p:cNvSpPr/>
            <p:nvPr/>
          </p:nvSpPr>
          <p:spPr>
            <a:xfrm>
              <a:off x="2663640" y="212616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1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77" name="Google Shape;149;p16"/>
          <p:cNvGrpSpPr/>
          <p:nvPr/>
        </p:nvGrpSpPr>
        <p:grpSpPr>
          <a:xfrm>
            <a:off x="2587320" y="3190680"/>
            <a:ext cx="358560" cy="453960"/>
            <a:chOff x="2587320" y="3190680"/>
            <a:chExt cx="358560" cy="453960"/>
          </a:xfrm>
        </p:grpSpPr>
        <p:sp>
          <p:nvSpPr>
            <p:cNvPr id="278" name="Étoile"/>
            <p:cNvSpPr/>
            <p:nvPr/>
          </p:nvSpPr>
          <p:spPr>
            <a:xfrm>
              <a:off x="2587320" y="321516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79" name="3"/>
            <p:cNvSpPr/>
            <p:nvPr/>
          </p:nvSpPr>
          <p:spPr>
            <a:xfrm>
              <a:off x="2663640" y="319068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3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80" name="Google Shape;150;p16"/>
          <p:cNvGrpSpPr/>
          <p:nvPr/>
        </p:nvGrpSpPr>
        <p:grpSpPr>
          <a:xfrm>
            <a:off x="2587320" y="3699000"/>
            <a:ext cx="358560" cy="453960"/>
            <a:chOff x="2587320" y="3699000"/>
            <a:chExt cx="358560" cy="453960"/>
          </a:xfrm>
        </p:grpSpPr>
        <p:sp>
          <p:nvSpPr>
            <p:cNvPr id="281" name="Étoile"/>
            <p:cNvSpPr/>
            <p:nvPr/>
          </p:nvSpPr>
          <p:spPr>
            <a:xfrm>
              <a:off x="2587320" y="37238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82" name="6"/>
            <p:cNvSpPr/>
            <p:nvPr/>
          </p:nvSpPr>
          <p:spPr>
            <a:xfrm>
              <a:off x="2663640" y="369900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6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83" name="Google Shape;151;p16"/>
          <p:cNvSpPr/>
          <p:nvPr/>
        </p:nvSpPr>
        <p:spPr>
          <a:xfrm>
            <a:off x="4770720" y="239400"/>
            <a:ext cx="3599280" cy="4714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fr-FR" sz="1400" strike="noStrike" u="non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grpSp>
        <p:nvGrpSpPr>
          <p:cNvPr id="284" name="Google Shape;152;p16"/>
          <p:cNvGrpSpPr/>
          <p:nvPr/>
        </p:nvGrpSpPr>
        <p:grpSpPr>
          <a:xfrm>
            <a:off x="4961520" y="613440"/>
            <a:ext cx="3217320" cy="682560"/>
            <a:chOff x="4961520" y="613440"/>
            <a:chExt cx="3217320" cy="682560"/>
          </a:xfrm>
        </p:grpSpPr>
        <p:grpSp>
          <p:nvGrpSpPr>
            <p:cNvPr id="285" name="Groupe"/>
            <p:cNvGrpSpPr/>
            <p:nvPr/>
          </p:nvGrpSpPr>
          <p:grpSpPr>
            <a:xfrm>
              <a:off x="4961520" y="613440"/>
              <a:ext cx="3217320" cy="682560"/>
              <a:chOff x="4961520" y="613440"/>
              <a:chExt cx="3217320" cy="682560"/>
            </a:xfrm>
          </p:grpSpPr>
          <p:sp>
            <p:nvSpPr>
              <p:cNvPr id="286" name="Figure"/>
              <p:cNvSpPr/>
              <p:nvPr/>
            </p:nvSpPr>
            <p:spPr>
              <a:xfrm>
                <a:off x="496152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lnTo>
                      <a:pt x="5400" y="3600"/>
                    </a:lnTo>
                    <a:lnTo>
                      <a:pt x="16200" y="3600"/>
                    </a:lnTo>
                    <a:lnTo>
                      <a:pt x="16200" y="900"/>
                    </a:ln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87" name="Figure"/>
              <p:cNvSpPr/>
              <p:nvPr/>
            </p:nvSpPr>
            <p:spPr>
              <a:xfrm>
                <a:off x="5364000" y="641880"/>
                <a:ext cx="2413080" cy="84960"/>
              </a:xfrm>
              <a:custGeom>
                <a:avLst/>
                <a:gdLst>
                  <a:gd name="textAreaLeft" fmla="*/ 0 w 2413080"/>
                  <a:gd name="textAreaRight" fmla="*/ 2413440 w 2413080"/>
                  <a:gd name="textAreaTop" fmla="*/ 0 h 84960"/>
                  <a:gd name="textAreaBottom" fmla="*/ 85320 h 849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3600" y="0"/>
                    </a:moveTo>
                    <a:cubicBezTo>
                      <a:pt x="3600" y="3976"/>
                      <a:pt x="3197" y="7200"/>
                      <a:pt x="2700" y="7200"/>
                    </a:cubicBezTo>
                    <a:lnTo>
                      <a:pt x="900" y="7200"/>
                    </a:lnTo>
                    <a:cubicBezTo>
                      <a:pt x="403" y="7200"/>
                      <a:pt x="0" y="10423"/>
                      <a:pt x="0" y="14400"/>
                    </a:cubicBezTo>
                    <a:cubicBezTo>
                      <a:pt x="0" y="18376"/>
                      <a:pt x="403" y="21600"/>
                      <a:pt x="900" y="21600"/>
                    </a:cubicBezTo>
                    <a:lnTo>
                      <a:pt x="3600" y="21600"/>
                    </a:lnTo>
                    <a:close/>
                    <a:moveTo>
                      <a:pt x="18000" y="0"/>
                    </a:moveTo>
                    <a:cubicBezTo>
                      <a:pt x="18000" y="3976"/>
                      <a:pt x="18403" y="7200"/>
                      <a:pt x="18900" y="7200"/>
                    </a:cubicBezTo>
                    <a:lnTo>
                      <a:pt x="20700" y="7200"/>
                    </a:lnTo>
                    <a:cubicBezTo>
                      <a:pt x="21197" y="7200"/>
                      <a:pt x="21600" y="10423"/>
                      <a:pt x="21600" y="14400"/>
                    </a:cubicBezTo>
                    <a:cubicBezTo>
                      <a:pt x="21600" y="18376"/>
                      <a:pt x="21197" y="21600"/>
                      <a:pt x="20700" y="21600"/>
                    </a:cubicBezTo>
                    <a:lnTo>
                      <a:pt x="1800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  <p:sp>
            <p:nvSpPr>
              <p:cNvPr id="288" name="Figure"/>
              <p:cNvSpPr/>
              <p:nvPr/>
            </p:nvSpPr>
            <p:spPr>
              <a:xfrm>
                <a:off x="4961520" y="613440"/>
                <a:ext cx="3217320" cy="682560"/>
              </a:xfrm>
              <a:custGeom>
                <a:avLst/>
                <a:gdLst>
                  <a:gd name="textAreaLeft" fmla="*/ 0 w 3217320"/>
                  <a:gd name="textAreaRight" fmla="*/ 3217680 w 3217320"/>
                  <a:gd name="textAreaTop" fmla="*/ 0 h 682560"/>
                  <a:gd name="textAreaBottom" fmla="*/ 682920 h 682560"/>
                  <a:gd name="GluePoint1X" fmla="logwidth/2"/>
                  <a:gd name="GluePoint1Y" fmla="logheight/2"/>
                  <a:gd name="GluePoint2X" fmla="logwidth/2"/>
                  <a:gd name="GluePoint2Y" fmla="logheight/2"/>
                  <a:gd name="GluePoint3X" fmla="logwidth/2"/>
                  <a:gd name="GluePoint3Y" fmla="logheight/2"/>
                  <a:gd name="GluePoint4X" fmla="logwidth/2"/>
                  <a:gd name="GluePoint4Y" fmla="logheight/2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  <a:cxn ang="0">
                    <a:pos x="GluePoint3X" y="GluePoint3Y"/>
                  </a:cxn>
                  <a:cxn ang="0">
                    <a:pos x="GluePoint4X" y="GluePoint4Y"/>
                  </a:cxn>
                </a:cxnLst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4725" y="0"/>
                    </a:lnTo>
                    <a:cubicBezTo>
                      <a:pt x="5098" y="0"/>
                      <a:pt x="5400" y="403"/>
                      <a:pt x="5400" y="900"/>
                    </a:cubicBezTo>
                    <a:cubicBezTo>
                      <a:pt x="5400" y="1397"/>
                      <a:pt x="5098" y="1800"/>
                      <a:pt x="4725" y="1800"/>
                    </a:cubicBezTo>
                    <a:lnTo>
                      <a:pt x="3375" y="1800"/>
                    </a:lnTo>
                    <a:cubicBezTo>
                      <a:pt x="3002" y="1800"/>
                      <a:pt x="2700" y="2203"/>
                      <a:pt x="2700" y="2700"/>
                    </a:cubicBezTo>
                    <a:cubicBezTo>
                      <a:pt x="2700" y="3197"/>
                      <a:pt x="3002" y="3600"/>
                      <a:pt x="3375" y="3600"/>
                    </a:cubicBezTo>
                    <a:lnTo>
                      <a:pt x="18225" y="3600"/>
                    </a:lnTo>
                    <a:cubicBezTo>
                      <a:pt x="18598" y="3600"/>
                      <a:pt x="18900" y="3197"/>
                      <a:pt x="18900" y="2700"/>
                    </a:cubicBezTo>
                    <a:cubicBezTo>
                      <a:pt x="18900" y="2203"/>
                      <a:pt x="18598" y="1800"/>
                      <a:pt x="18225" y="1800"/>
                    </a:cubicBezTo>
                    <a:lnTo>
                      <a:pt x="16875" y="1800"/>
                    </a:lnTo>
                    <a:cubicBezTo>
                      <a:pt x="16502" y="1800"/>
                      <a:pt x="16200" y="1397"/>
                      <a:pt x="16200" y="900"/>
                    </a:cubicBezTo>
                    <a:cubicBezTo>
                      <a:pt x="16200" y="403"/>
                      <a:pt x="16502" y="0"/>
                      <a:pt x="16875" y="0"/>
                    </a:cubicBezTo>
                    <a:lnTo>
                      <a:pt x="21600" y="0"/>
                    </a:lnTo>
                    <a:lnTo>
                      <a:pt x="18900" y="9000"/>
                    </a:lnTo>
                    <a:lnTo>
                      <a:pt x="21600" y="18000"/>
                    </a:lnTo>
                    <a:lnTo>
                      <a:pt x="18900" y="18000"/>
                    </a:lnTo>
                    <a:lnTo>
                      <a:pt x="18900" y="20700"/>
                    </a:lnTo>
                    <a:cubicBezTo>
                      <a:pt x="18900" y="21197"/>
                      <a:pt x="18598" y="21600"/>
                      <a:pt x="18225" y="21600"/>
                    </a:cubicBezTo>
                    <a:lnTo>
                      <a:pt x="3375" y="21600"/>
                    </a:lnTo>
                    <a:cubicBezTo>
                      <a:pt x="3002" y="21600"/>
                      <a:pt x="2700" y="21197"/>
                      <a:pt x="2700" y="20700"/>
                    </a:cubicBezTo>
                    <a:lnTo>
                      <a:pt x="2700" y="18000"/>
                    </a:lnTo>
                    <a:lnTo>
                      <a:pt x="0" y="18000"/>
                    </a:lnTo>
                    <a:lnTo>
                      <a:pt x="2700" y="9000"/>
                    </a:lnTo>
                    <a:close/>
                    <a:moveTo>
                      <a:pt x="5400" y="900"/>
                    </a:moveTo>
                    <a:lnTo>
                      <a:pt x="5400" y="3600"/>
                    </a:lnTo>
                    <a:moveTo>
                      <a:pt x="16200" y="3600"/>
                    </a:moveTo>
                    <a:lnTo>
                      <a:pt x="16200" y="900"/>
                    </a:lnTo>
                    <a:moveTo>
                      <a:pt x="2700" y="18000"/>
                    </a:moveTo>
                    <a:lnTo>
                      <a:pt x="2700" y="2700"/>
                    </a:lnTo>
                    <a:moveTo>
                      <a:pt x="18900" y="2700"/>
                    </a:moveTo>
                    <a:lnTo>
                      <a:pt x="18900" y="18000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numCol="1" spcCol="0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endParaRPr>
              </a:p>
            </p:txBody>
          </p:sp>
        </p:grpSp>
        <p:sp>
          <p:nvSpPr>
            <p:cNvPr id="289" name="Nom de la famille"/>
            <p:cNvSpPr/>
            <p:nvPr/>
          </p:nvSpPr>
          <p:spPr>
            <a:xfrm>
              <a:off x="5378040" y="796680"/>
              <a:ext cx="2384280" cy="42948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7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Nom de la famille</a:t>
              </a:r>
              <a:endParaRPr b="0" lang="fr-FR" sz="1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90" name="Google Shape;153;p16"/>
          <p:cNvGrpSpPr/>
          <p:nvPr/>
        </p:nvGrpSpPr>
        <p:grpSpPr>
          <a:xfrm>
            <a:off x="4967280" y="1562400"/>
            <a:ext cx="1955880" cy="2893320"/>
            <a:chOff x="4967280" y="1562400"/>
            <a:chExt cx="1955880" cy="2893320"/>
          </a:xfrm>
        </p:grpSpPr>
        <p:sp>
          <p:nvSpPr>
            <p:cNvPr id="291" name="Rectangle"/>
            <p:cNvSpPr/>
            <p:nvPr/>
          </p:nvSpPr>
          <p:spPr>
            <a:xfrm>
              <a:off x="4967280" y="1562400"/>
              <a:ext cx="1955880" cy="2893320"/>
            </a:xfrm>
            <a:prstGeom prst="rect">
              <a:avLst/>
            </a:pr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92" name="Image de l’oeuvre"/>
            <p:cNvSpPr/>
            <p:nvPr/>
          </p:nvSpPr>
          <p:spPr>
            <a:xfrm>
              <a:off x="4972320" y="2819520"/>
              <a:ext cx="1946520" cy="379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Image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93" name="Google Shape;154;p16"/>
          <p:cNvGrpSpPr/>
          <p:nvPr/>
        </p:nvGrpSpPr>
        <p:grpSpPr>
          <a:xfrm>
            <a:off x="4967280" y="1597320"/>
            <a:ext cx="1955880" cy="590040"/>
            <a:chOff x="4967280" y="1597320"/>
            <a:chExt cx="1955880" cy="590040"/>
          </a:xfrm>
        </p:grpSpPr>
        <p:sp>
          <p:nvSpPr>
            <p:cNvPr id="294" name="Rectangle"/>
            <p:cNvSpPr/>
            <p:nvPr/>
          </p:nvSpPr>
          <p:spPr>
            <a:xfrm>
              <a:off x="4967280" y="1597320"/>
              <a:ext cx="1955880" cy="590040"/>
            </a:xfrm>
            <a:prstGeom prst="rect">
              <a:avLst/>
            </a:prstGeom>
            <a:solidFill>
              <a:srgbClr val="e69138"/>
            </a:solidFill>
            <a:ln w="38100">
              <a:solidFill>
                <a:srgbClr val="e6913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95" name="Nom de l’artiste"/>
            <p:cNvSpPr/>
            <p:nvPr/>
          </p:nvSpPr>
          <p:spPr>
            <a:xfrm>
              <a:off x="4986360" y="1702440"/>
              <a:ext cx="1917720" cy="379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96" name="Google Shape;155;p16"/>
          <p:cNvGrpSpPr/>
          <p:nvPr/>
        </p:nvGrpSpPr>
        <p:grpSpPr>
          <a:xfrm>
            <a:off x="4770720" y="1597320"/>
            <a:ext cx="543600" cy="590040"/>
            <a:chOff x="4770720" y="1597320"/>
            <a:chExt cx="543600" cy="590040"/>
          </a:xfrm>
        </p:grpSpPr>
        <p:sp>
          <p:nvSpPr>
            <p:cNvPr id="297" name="Étoile"/>
            <p:cNvSpPr/>
            <p:nvPr/>
          </p:nvSpPr>
          <p:spPr>
            <a:xfrm>
              <a:off x="4770720" y="1597320"/>
              <a:ext cx="543600" cy="59004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298" name="6"/>
            <p:cNvSpPr/>
            <p:nvPr/>
          </p:nvSpPr>
          <p:spPr>
            <a:xfrm>
              <a:off x="4876920" y="1665360"/>
              <a:ext cx="331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6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99" name="Google Shape;156;p16"/>
          <p:cNvGrpSpPr/>
          <p:nvPr/>
        </p:nvGrpSpPr>
        <p:grpSpPr>
          <a:xfrm>
            <a:off x="4950000" y="4170240"/>
            <a:ext cx="1990800" cy="583200"/>
            <a:chOff x="4950000" y="4170240"/>
            <a:chExt cx="1990800" cy="583200"/>
          </a:xfrm>
        </p:grpSpPr>
        <p:sp>
          <p:nvSpPr>
            <p:cNvPr id="300" name="Rectangle"/>
            <p:cNvSpPr/>
            <p:nvPr/>
          </p:nvSpPr>
          <p:spPr>
            <a:xfrm>
              <a:off x="4950000" y="4259520"/>
              <a:ext cx="1990800" cy="405000"/>
            </a:xfrm>
            <a:prstGeom prst="rect">
              <a:avLst/>
            </a:prstGeom>
            <a:solidFill>
              <a:srgbClr val="e69138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ffffff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01" name="titre de l’oeuvre…"/>
            <p:cNvSpPr/>
            <p:nvPr/>
          </p:nvSpPr>
          <p:spPr>
            <a:xfrm>
              <a:off x="4954680" y="4170240"/>
              <a:ext cx="198108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titre de l’oeuvre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ffffff"/>
                  </a:solidFill>
                  <a:effectLst/>
                  <a:uFillTx/>
                  <a:latin typeface="Arial"/>
                  <a:ea typeface="Arial"/>
                </a:rPr>
                <a:t>Date de création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02" name="Google Shape;157;p16"/>
          <p:cNvGrpSpPr/>
          <p:nvPr/>
        </p:nvGrpSpPr>
        <p:grpSpPr>
          <a:xfrm>
            <a:off x="7143480" y="1524960"/>
            <a:ext cx="1105200" cy="583200"/>
            <a:chOff x="7143480" y="1524960"/>
            <a:chExt cx="1105200" cy="583200"/>
          </a:xfrm>
        </p:grpSpPr>
        <p:sp>
          <p:nvSpPr>
            <p:cNvPr id="303" name="Figure"/>
            <p:cNvSpPr/>
            <p:nvPr/>
          </p:nvSpPr>
          <p:spPr>
            <a:xfrm>
              <a:off x="7143480" y="156240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04" name="nom de l’artiste"/>
            <p:cNvSpPr/>
            <p:nvPr/>
          </p:nvSpPr>
          <p:spPr>
            <a:xfrm>
              <a:off x="7148160" y="152496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05" name="Google Shape;158;p16"/>
          <p:cNvGrpSpPr/>
          <p:nvPr/>
        </p:nvGrpSpPr>
        <p:grpSpPr>
          <a:xfrm>
            <a:off x="7143480" y="2064960"/>
            <a:ext cx="1105200" cy="583200"/>
            <a:chOff x="7143480" y="2064960"/>
            <a:chExt cx="1105200" cy="583200"/>
          </a:xfrm>
        </p:grpSpPr>
        <p:sp>
          <p:nvSpPr>
            <p:cNvPr id="306" name="Figure"/>
            <p:cNvSpPr/>
            <p:nvPr/>
          </p:nvSpPr>
          <p:spPr>
            <a:xfrm>
              <a:off x="7143480" y="210276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07" name="nom de l’artiste"/>
            <p:cNvSpPr/>
            <p:nvPr/>
          </p:nvSpPr>
          <p:spPr>
            <a:xfrm>
              <a:off x="7148160" y="206496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08" name="Google Shape;159;p16"/>
          <p:cNvGrpSpPr/>
          <p:nvPr/>
        </p:nvGrpSpPr>
        <p:grpSpPr>
          <a:xfrm>
            <a:off x="7143480" y="2605320"/>
            <a:ext cx="1105200" cy="583200"/>
            <a:chOff x="7143480" y="2605320"/>
            <a:chExt cx="1105200" cy="583200"/>
          </a:xfrm>
        </p:grpSpPr>
        <p:sp>
          <p:nvSpPr>
            <p:cNvPr id="309" name="Figure"/>
            <p:cNvSpPr/>
            <p:nvPr/>
          </p:nvSpPr>
          <p:spPr>
            <a:xfrm>
              <a:off x="7143480" y="264312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10" name="nom de l’artiste"/>
            <p:cNvSpPr/>
            <p:nvPr/>
          </p:nvSpPr>
          <p:spPr>
            <a:xfrm>
              <a:off x="7148160" y="260532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11" name="Google Shape;160;p16"/>
          <p:cNvGrpSpPr/>
          <p:nvPr/>
        </p:nvGrpSpPr>
        <p:grpSpPr>
          <a:xfrm>
            <a:off x="7143480" y="3145680"/>
            <a:ext cx="1105200" cy="583200"/>
            <a:chOff x="7143480" y="3145680"/>
            <a:chExt cx="1105200" cy="583200"/>
          </a:xfrm>
        </p:grpSpPr>
        <p:sp>
          <p:nvSpPr>
            <p:cNvPr id="312" name="Figure"/>
            <p:cNvSpPr/>
            <p:nvPr/>
          </p:nvSpPr>
          <p:spPr>
            <a:xfrm>
              <a:off x="7143480" y="318348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599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13" name="nom de l’artiste"/>
            <p:cNvSpPr/>
            <p:nvPr/>
          </p:nvSpPr>
          <p:spPr>
            <a:xfrm>
              <a:off x="7148160" y="314568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14" name="Google Shape;161;p16"/>
          <p:cNvGrpSpPr/>
          <p:nvPr/>
        </p:nvGrpSpPr>
        <p:grpSpPr>
          <a:xfrm>
            <a:off x="7143480" y="3686040"/>
            <a:ext cx="1105200" cy="583200"/>
            <a:chOff x="7143480" y="3686040"/>
            <a:chExt cx="1105200" cy="583200"/>
          </a:xfrm>
        </p:grpSpPr>
        <p:sp>
          <p:nvSpPr>
            <p:cNvPr id="315" name="Figure"/>
            <p:cNvSpPr/>
            <p:nvPr/>
          </p:nvSpPr>
          <p:spPr>
            <a:xfrm>
              <a:off x="7143480" y="3723840"/>
              <a:ext cx="1105200" cy="468720"/>
            </a:xfrm>
            <a:custGeom>
              <a:avLst/>
              <a:gdLst>
                <a:gd name="textAreaLeft" fmla="*/ 0 w 1105200"/>
                <a:gd name="textAreaRight" fmla="*/ 1105560 w 1105200"/>
                <a:gd name="textAreaTop" fmla="*/ 0 h 468720"/>
                <a:gd name="textAreaBottom" fmla="*/ 469080 h 468720"/>
                <a:gd name="GluePoint1X" fmla="logwidth/2"/>
                <a:gd name="GluePoint1Y" fmla="logheight/2"/>
                <a:gd name="GluePoint2X" fmla="logwidth/2"/>
                <a:gd name="GluePoint2Y" fmla="logheight/2"/>
                <a:gd name="GluePoint3X" fmla="logwidth/2"/>
                <a:gd name="GluePoint3Y" fmla="logheight/2"/>
                <a:gd name="GluePoint4X" fmla="logwidth/2"/>
                <a:gd name="GluePoint4Y" fmla="logheight/2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007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d966"/>
            </a:solidFill>
            <a:ln w="9525">
              <a:solidFill>
                <a:srgbClr val="212121">
                  <a:lumOff val="2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16" name="nom de l’artiste"/>
            <p:cNvSpPr/>
            <p:nvPr/>
          </p:nvSpPr>
          <p:spPr>
            <a:xfrm>
              <a:off x="7148160" y="3686040"/>
              <a:ext cx="1056600" cy="583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0" lang="fr-FR" sz="1400" strike="noStrike" u="none"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</a:rPr>
                <a:t>nom de l’artiste</a:t>
              </a:r>
              <a:endParaRPr b="0" lang="fr-FR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17" name="Google Shape;162;p16"/>
          <p:cNvGrpSpPr/>
          <p:nvPr/>
        </p:nvGrpSpPr>
        <p:grpSpPr>
          <a:xfrm>
            <a:off x="6941160" y="1601640"/>
            <a:ext cx="358560" cy="453960"/>
            <a:chOff x="6941160" y="1601640"/>
            <a:chExt cx="358560" cy="453960"/>
          </a:xfrm>
        </p:grpSpPr>
        <p:sp>
          <p:nvSpPr>
            <p:cNvPr id="318" name="Étoile"/>
            <p:cNvSpPr/>
            <p:nvPr/>
          </p:nvSpPr>
          <p:spPr>
            <a:xfrm>
              <a:off x="6941160" y="162612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19" name="2"/>
            <p:cNvSpPr/>
            <p:nvPr/>
          </p:nvSpPr>
          <p:spPr>
            <a:xfrm>
              <a:off x="7017840" y="160164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2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20" name="Google Shape;163;p16"/>
          <p:cNvGrpSpPr/>
          <p:nvPr/>
        </p:nvGrpSpPr>
        <p:grpSpPr>
          <a:xfrm>
            <a:off x="6941160" y="2650320"/>
            <a:ext cx="358560" cy="453960"/>
            <a:chOff x="6941160" y="2650320"/>
            <a:chExt cx="358560" cy="453960"/>
          </a:xfrm>
        </p:grpSpPr>
        <p:sp>
          <p:nvSpPr>
            <p:cNvPr id="321" name="Étoile"/>
            <p:cNvSpPr/>
            <p:nvPr/>
          </p:nvSpPr>
          <p:spPr>
            <a:xfrm>
              <a:off x="6941160" y="267480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22" name="1"/>
            <p:cNvSpPr/>
            <p:nvPr/>
          </p:nvSpPr>
          <p:spPr>
            <a:xfrm>
              <a:off x="7017840" y="265032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1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23" name="Google Shape;164;p16"/>
          <p:cNvGrpSpPr/>
          <p:nvPr/>
        </p:nvGrpSpPr>
        <p:grpSpPr>
          <a:xfrm>
            <a:off x="6941160" y="2126160"/>
            <a:ext cx="358560" cy="453960"/>
            <a:chOff x="6941160" y="2126160"/>
            <a:chExt cx="358560" cy="453960"/>
          </a:xfrm>
        </p:grpSpPr>
        <p:sp>
          <p:nvSpPr>
            <p:cNvPr id="324" name="Étoile"/>
            <p:cNvSpPr/>
            <p:nvPr/>
          </p:nvSpPr>
          <p:spPr>
            <a:xfrm>
              <a:off x="6941160" y="21506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25" name="3"/>
            <p:cNvSpPr/>
            <p:nvPr/>
          </p:nvSpPr>
          <p:spPr>
            <a:xfrm>
              <a:off x="7017840" y="212616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3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26" name="Google Shape;165;p16"/>
          <p:cNvGrpSpPr/>
          <p:nvPr/>
        </p:nvGrpSpPr>
        <p:grpSpPr>
          <a:xfrm>
            <a:off x="6941160" y="3190680"/>
            <a:ext cx="358560" cy="453960"/>
            <a:chOff x="6941160" y="3190680"/>
            <a:chExt cx="358560" cy="453960"/>
          </a:xfrm>
        </p:grpSpPr>
        <p:sp>
          <p:nvSpPr>
            <p:cNvPr id="327" name="Étoile"/>
            <p:cNvSpPr/>
            <p:nvPr/>
          </p:nvSpPr>
          <p:spPr>
            <a:xfrm>
              <a:off x="6941160" y="321516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28" name="5"/>
            <p:cNvSpPr/>
            <p:nvPr/>
          </p:nvSpPr>
          <p:spPr>
            <a:xfrm>
              <a:off x="7017840" y="319068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5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29" name="Google Shape;166;p16"/>
          <p:cNvGrpSpPr/>
          <p:nvPr/>
        </p:nvGrpSpPr>
        <p:grpSpPr>
          <a:xfrm>
            <a:off x="6941160" y="3699000"/>
            <a:ext cx="358560" cy="453960"/>
            <a:chOff x="6941160" y="3699000"/>
            <a:chExt cx="358560" cy="453960"/>
          </a:xfrm>
        </p:grpSpPr>
        <p:sp>
          <p:nvSpPr>
            <p:cNvPr id="330" name="Étoile"/>
            <p:cNvSpPr/>
            <p:nvPr/>
          </p:nvSpPr>
          <p:spPr>
            <a:xfrm>
              <a:off x="6941160" y="3723840"/>
              <a:ext cx="358560" cy="405000"/>
            </a:xfrm>
            <a:prstGeom prst="star4">
              <a:avLst>
                <a:gd name="adj" fmla="val 48039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0" rIns="0" tIns="0" bIns="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1" lang="fr-FR" sz="1900" strike="noStrike" u="none">
                <a:solidFill>
                  <a:srgbClr val="e69138"/>
                </a:solidFill>
                <a:effectLst/>
                <a:uFillTx/>
                <a:latin typeface="Arial"/>
                <a:ea typeface="Arial"/>
              </a:endParaRPr>
            </a:p>
          </p:txBody>
        </p:sp>
        <p:sp>
          <p:nvSpPr>
            <p:cNvPr id="331" name="4"/>
            <p:cNvSpPr/>
            <p:nvPr/>
          </p:nvSpPr>
          <p:spPr>
            <a:xfrm>
              <a:off x="7017840" y="3699000"/>
              <a:ext cx="205200" cy="4539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91440" bIns="91440" anchor="ctr">
              <a:sp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fr-FR" sz="1900" strike="noStrike" u="none">
                  <a:solidFill>
                    <a:srgbClr val="e69138"/>
                  </a:solidFill>
                  <a:effectLst/>
                  <a:uFillTx/>
                  <a:latin typeface="Arial"/>
                  <a:ea typeface="Arial"/>
                </a:rPr>
                <a:t>4</a:t>
              </a:r>
              <a:endParaRPr b="0" lang="fr-FR" sz="19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 pitchFamily="0" charset="1"/>
        <a:ea typeface="Arial" pitchFamily="0" charset="1"/>
        <a:cs typeface="Arial" pitchFamily="0" charset="1"/>
      </a:majorFont>
      <a:minorFont>
        <a:latin typeface="Helvetica" pitchFamily="0" charset="1"/>
        <a:ea typeface="Helvetica" pitchFamily="0" charset="1"/>
        <a:cs typeface="Helvetica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LibreOffice/25.2.7.2$Windows_X86_64 LibreOffice_project/5cbfd1ab6520636bb5f7b99185aa69bd7456825d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fr-FR</dc:language>
  <cp:lastModifiedBy/>
  <dcterms:modified xsi:type="dcterms:W3CDTF">2026-02-13T12:25:44Z</dcterms:modified>
  <cp:revision>1</cp:revision>
  <dc:subject/>
  <dc:title/>
</cp:coreProperties>
</file>