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APTION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marL="2286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10051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○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623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■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9195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767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○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AIN_POI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ldNum" idx="10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CTION_TITLE_AND_DESCRI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rgbClr val="eeeeee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5680" y="2802960"/>
            <a:ext cx="4044960" cy="1234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343080" indent="-22860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2541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7113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1685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6257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marL="432000" indent="-324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Cliquez pour éditer le format du plan de texte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Second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Quatrième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Cinquième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Sixième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Septième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sldNum" idx="11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IG_NUMB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xx%</a:t>
            </a:r>
            <a:endParaRPr b="0" lang="fr-FR" sz="1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4308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10051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623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9195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767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sldNum" idx="3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5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5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343080" indent="-22860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2541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7113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1685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6257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4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CTION_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5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4308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10051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623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9195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767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6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TWO_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175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9651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223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8795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367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Cliquez pour éditer le format du plan de texte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Second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Quatrième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Cinquième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Sixième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Septième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7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ldNum" idx="8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ONE_COLUMN_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9144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3716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8288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2860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9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Nom/prénom classe: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59;p14"/>
          <p:cNvSpPr/>
          <p:nvPr/>
        </p:nvSpPr>
        <p:spPr>
          <a:xfrm>
            <a:off x="41688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34" name="Google Shape;60;p14"/>
          <p:cNvGrpSpPr/>
          <p:nvPr/>
        </p:nvGrpSpPr>
        <p:grpSpPr>
          <a:xfrm>
            <a:off x="607680" y="613440"/>
            <a:ext cx="3217320" cy="682560"/>
            <a:chOff x="607680" y="613440"/>
            <a:chExt cx="3217320" cy="682560"/>
          </a:xfrm>
        </p:grpSpPr>
        <p:grpSp>
          <p:nvGrpSpPr>
            <p:cNvPr id="35" name="Groupe"/>
            <p:cNvGrpSpPr/>
            <p:nvPr/>
          </p:nvGrpSpPr>
          <p:grpSpPr>
            <a:xfrm>
              <a:off x="607680" y="613440"/>
              <a:ext cx="3217320" cy="682560"/>
              <a:chOff x="607680" y="613440"/>
              <a:chExt cx="3217320" cy="682560"/>
            </a:xfrm>
          </p:grpSpPr>
          <p:sp>
            <p:nvSpPr>
              <p:cNvPr id="36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" name="Figure"/>
              <p:cNvSpPr/>
              <p:nvPr/>
            </p:nvSpPr>
            <p:spPr>
              <a:xfrm>
                <a:off x="10098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39" name="Nom de la famille"/>
            <p:cNvSpPr/>
            <p:nvPr/>
          </p:nvSpPr>
          <p:spPr>
            <a:xfrm>
              <a:off x="1024200" y="790920"/>
              <a:ext cx="238428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Recherche d’une idée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0" name="Google Shape;61;p14"/>
          <p:cNvGrpSpPr/>
          <p:nvPr/>
        </p:nvGrpSpPr>
        <p:grpSpPr>
          <a:xfrm>
            <a:off x="613440" y="1562400"/>
            <a:ext cx="1955880" cy="2893320"/>
            <a:chOff x="613440" y="1562400"/>
            <a:chExt cx="1955880" cy="2893320"/>
          </a:xfrm>
        </p:grpSpPr>
        <p:sp>
          <p:nvSpPr>
            <p:cNvPr id="41" name="Rectangle"/>
            <p:cNvSpPr/>
            <p:nvPr/>
          </p:nvSpPr>
          <p:spPr>
            <a:xfrm>
              <a:off x="61344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2" name="Image de l’oeuvre"/>
            <p:cNvSpPr/>
            <p:nvPr/>
          </p:nvSpPr>
          <p:spPr>
            <a:xfrm>
              <a:off x="6181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" name="Google Shape;62;p14"/>
          <p:cNvGrpSpPr/>
          <p:nvPr/>
        </p:nvGrpSpPr>
        <p:grpSpPr>
          <a:xfrm>
            <a:off x="613440" y="1529280"/>
            <a:ext cx="1955880" cy="590040"/>
            <a:chOff x="613440" y="1529280"/>
            <a:chExt cx="1955880" cy="590040"/>
          </a:xfrm>
        </p:grpSpPr>
        <p:sp>
          <p:nvSpPr>
            <p:cNvPr id="44" name="Rectangle"/>
            <p:cNvSpPr/>
            <p:nvPr/>
          </p:nvSpPr>
          <p:spPr>
            <a:xfrm>
              <a:off x="613440" y="152928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5" name="Nom de l’artiste"/>
            <p:cNvSpPr/>
            <p:nvPr/>
          </p:nvSpPr>
          <p:spPr>
            <a:xfrm>
              <a:off x="632520" y="1625760"/>
              <a:ext cx="191772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Léonard de Vinci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6" name="Google Shape;63;p14"/>
          <p:cNvGrpSpPr/>
          <p:nvPr/>
        </p:nvGrpSpPr>
        <p:grpSpPr>
          <a:xfrm>
            <a:off x="416880" y="1597320"/>
            <a:ext cx="543600" cy="590040"/>
            <a:chOff x="416880" y="1597320"/>
            <a:chExt cx="543600" cy="590040"/>
          </a:xfrm>
        </p:grpSpPr>
        <p:sp>
          <p:nvSpPr>
            <p:cNvPr id="47" name="Étoile"/>
            <p:cNvSpPr/>
            <p:nvPr/>
          </p:nvSpPr>
          <p:spPr>
            <a:xfrm>
              <a:off x="41688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8" name="1"/>
            <p:cNvSpPr/>
            <p:nvPr/>
          </p:nvSpPr>
          <p:spPr>
            <a:xfrm>
              <a:off x="52308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9" name="Google Shape;64;p14"/>
          <p:cNvGrpSpPr/>
          <p:nvPr/>
        </p:nvGrpSpPr>
        <p:grpSpPr>
          <a:xfrm>
            <a:off x="578520" y="4157280"/>
            <a:ext cx="1990800" cy="609120"/>
            <a:chOff x="578520" y="4157280"/>
            <a:chExt cx="1990800" cy="609120"/>
          </a:xfrm>
        </p:grpSpPr>
        <p:sp>
          <p:nvSpPr>
            <p:cNvPr id="50" name="Rectangle"/>
            <p:cNvSpPr/>
            <p:nvPr/>
          </p:nvSpPr>
          <p:spPr>
            <a:xfrm>
              <a:off x="57852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1" name="titre de l’oeuvre…"/>
            <p:cNvSpPr/>
            <p:nvPr/>
          </p:nvSpPr>
          <p:spPr>
            <a:xfrm>
              <a:off x="583200" y="4157280"/>
              <a:ext cx="198108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 </a:t>
              </a: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Codex Atlanticus 15 siecle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2" name="Google Shape;65;p14"/>
          <p:cNvGrpSpPr/>
          <p:nvPr/>
        </p:nvGrpSpPr>
        <p:grpSpPr>
          <a:xfrm>
            <a:off x="2790000" y="-1440000"/>
            <a:ext cx="6210000" cy="5778720"/>
            <a:chOff x="2790000" y="-1440000"/>
            <a:chExt cx="6210000" cy="5778720"/>
          </a:xfrm>
        </p:grpSpPr>
        <p:sp>
          <p:nvSpPr>
            <p:cNvPr id="53" name="Figure"/>
            <p:cNvSpPr/>
            <p:nvPr/>
          </p:nvSpPr>
          <p:spPr>
            <a:xfrm>
              <a:off x="2790000" y="1401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4" name="nom de l’artiste"/>
            <p:cNvSpPr/>
            <p:nvPr/>
          </p:nvSpPr>
          <p:spPr>
            <a:xfrm>
              <a:off x="2794680" y="1456920"/>
              <a:ext cx="105660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55" name="" descr=""/>
            <p:cNvPicPr/>
            <p:nvPr/>
          </p:nvPicPr>
          <p:blipFill>
            <a:blip r:embed="rId1"/>
            <a:srcRect l="-9878" t="0" r="99994" b="-12352"/>
            <a:stretch/>
          </p:blipFill>
          <p:spPr>
            <a:xfrm flipH="1">
              <a:off x="8273160" y="-1440000"/>
              <a:ext cx="726840" cy="577872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6" name="Google Shape;66;p14"/>
          <p:cNvGrpSpPr/>
          <p:nvPr/>
        </p:nvGrpSpPr>
        <p:grpSpPr>
          <a:xfrm>
            <a:off x="2835000" y="2017080"/>
            <a:ext cx="1181160" cy="610560"/>
            <a:chOff x="2835000" y="2017080"/>
            <a:chExt cx="1181160" cy="610560"/>
          </a:xfrm>
        </p:grpSpPr>
        <p:sp>
          <p:nvSpPr>
            <p:cNvPr id="57" name="Figure"/>
            <p:cNvSpPr/>
            <p:nvPr/>
          </p:nvSpPr>
          <p:spPr>
            <a:xfrm>
              <a:off x="2835000" y="2096640"/>
              <a:ext cx="1181160" cy="416160"/>
            </a:xfrm>
            <a:custGeom>
              <a:avLst/>
              <a:gdLst>
                <a:gd name="textAreaLeft" fmla="*/ 0 w 1181160"/>
                <a:gd name="textAreaRight" fmla="*/ 1181520 w 1181160"/>
                <a:gd name="textAreaTop" fmla="*/ 0 h 416160"/>
                <a:gd name="textAreaBottom" fmla="*/ 416520 h 41616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8" name="nom de l’artiste"/>
            <p:cNvSpPr/>
            <p:nvPr/>
          </p:nvSpPr>
          <p:spPr>
            <a:xfrm>
              <a:off x="2840040" y="2017080"/>
              <a:ext cx="1129320" cy="6105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Franck lioyd wright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9" name="Google Shape;67;p14"/>
          <p:cNvGrpSpPr/>
          <p:nvPr/>
        </p:nvGrpSpPr>
        <p:grpSpPr>
          <a:xfrm>
            <a:off x="2789640" y="2587320"/>
            <a:ext cx="1105200" cy="609120"/>
            <a:chOff x="2789640" y="2587320"/>
            <a:chExt cx="1105200" cy="609120"/>
          </a:xfrm>
        </p:grpSpPr>
        <p:sp>
          <p:nvSpPr>
            <p:cNvPr id="60" name="Figure"/>
            <p:cNvSpPr/>
            <p:nvPr/>
          </p:nvSpPr>
          <p:spPr>
            <a:xfrm>
              <a:off x="2789640" y="26380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1" name="nom de l’artiste"/>
            <p:cNvSpPr/>
            <p:nvPr/>
          </p:nvSpPr>
          <p:spPr>
            <a:xfrm>
              <a:off x="2794320" y="258732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Leonard de vinci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2" name="Google Shape;68;p14"/>
          <p:cNvGrpSpPr/>
          <p:nvPr/>
        </p:nvGrpSpPr>
        <p:grpSpPr>
          <a:xfrm>
            <a:off x="2789640" y="3183480"/>
            <a:ext cx="1105200" cy="468720"/>
            <a:chOff x="2789640" y="3183480"/>
            <a:chExt cx="1105200" cy="468720"/>
          </a:xfrm>
        </p:grpSpPr>
        <p:sp>
          <p:nvSpPr>
            <p:cNvPr id="63" name="Figure"/>
            <p:cNvSpPr/>
            <p:nvPr/>
          </p:nvSpPr>
          <p:spPr>
            <a:xfrm>
              <a:off x="278964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4" name="nom de l’artiste"/>
            <p:cNvSpPr/>
            <p:nvPr/>
          </p:nvSpPr>
          <p:spPr>
            <a:xfrm>
              <a:off x="2794320" y="3238560"/>
              <a:ext cx="105660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Ana 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5" name="Google Shape;69;p14"/>
          <p:cNvGrpSpPr/>
          <p:nvPr/>
        </p:nvGrpSpPr>
        <p:grpSpPr>
          <a:xfrm>
            <a:off x="2789640" y="3673080"/>
            <a:ext cx="1105200" cy="609120"/>
            <a:chOff x="2789640" y="3673080"/>
            <a:chExt cx="1105200" cy="609120"/>
          </a:xfrm>
        </p:grpSpPr>
        <p:sp>
          <p:nvSpPr>
            <p:cNvPr id="66" name="Figure"/>
            <p:cNvSpPr/>
            <p:nvPr/>
          </p:nvSpPr>
          <p:spPr>
            <a:xfrm>
              <a:off x="278964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7" name="nom de l’artiste"/>
            <p:cNvSpPr/>
            <p:nvPr/>
          </p:nvSpPr>
          <p:spPr>
            <a:xfrm>
              <a:off x="2794320" y="367308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Victor Pivoines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8" name="Google Shape;70;p14"/>
          <p:cNvGrpSpPr/>
          <p:nvPr/>
        </p:nvGrpSpPr>
        <p:grpSpPr>
          <a:xfrm>
            <a:off x="2587320" y="1601640"/>
            <a:ext cx="358560" cy="453960"/>
            <a:chOff x="2587320" y="1601640"/>
            <a:chExt cx="358560" cy="453960"/>
          </a:xfrm>
        </p:grpSpPr>
        <p:sp>
          <p:nvSpPr>
            <p:cNvPr id="69" name="Étoile"/>
            <p:cNvSpPr/>
            <p:nvPr/>
          </p:nvSpPr>
          <p:spPr>
            <a:xfrm>
              <a:off x="258732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0" name="2"/>
            <p:cNvSpPr/>
            <p:nvPr/>
          </p:nvSpPr>
          <p:spPr>
            <a:xfrm>
              <a:off x="26636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2587320" y="2650320"/>
            <a:ext cx="358560" cy="453960"/>
            <a:chOff x="2587320" y="2650320"/>
            <a:chExt cx="358560" cy="453960"/>
          </a:xfrm>
        </p:grpSpPr>
        <p:sp>
          <p:nvSpPr>
            <p:cNvPr id="72" name="Étoile"/>
            <p:cNvSpPr/>
            <p:nvPr/>
          </p:nvSpPr>
          <p:spPr>
            <a:xfrm>
              <a:off x="258732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3" name="4"/>
            <p:cNvSpPr/>
            <p:nvPr/>
          </p:nvSpPr>
          <p:spPr>
            <a:xfrm>
              <a:off x="26636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4" name="Google Shape;72;p14"/>
          <p:cNvGrpSpPr/>
          <p:nvPr/>
        </p:nvGrpSpPr>
        <p:grpSpPr>
          <a:xfrm>
            <a:off x="2587320" y="2126160"/>
            <a:ext cx="358560" cy="453960"/>
            <a:chOff x="2587320" y="2126160"/>
            <a:chExt cx="358560" cy="453960"/>
          </a:xfrm>
        </p:grpSpPr>
        <p:sp>
          <p:nvSpPr>
            <p:cNvPr id="75" name="Étoile"/>
            <p:cNvSpPr/>
            <p:nvPr/>
          </p:nvSpPr>
          <p:spPr>
            <a:xfrm>
              <a:off x="258732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6" name="3"/>
            <p:cNvSpPr/>
            <p:nvPr/>
          </p:nvSpPr>
          <p:spPr>
            <a:xfrm>
              <a:off x="26636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7" name="Google Shape;73;p14"/>
          <p:cNvGrpSpPr/>
          <p:nvPr/>
        </p:nvGrpSpPr>
        <p:grpSpPr>
          <a:xfrm>
            <a:off x="2587320" y="3190680"/>
            <a:ext cx="358560" cy="453960"/>
            <a:chOff x="2587320" y="3190680"/>
            <a:chExt cx="358560" cy="453960"/>
          </a:xfrm>
        </p:grpSpPr>
        <p:sp>
          <p:nvSpPr>
            <p:cNvPr id="78" name="Étoile"/>
            <p:cNvSpPr/>
            <p:nvPr/>
          </p:nvSpPr>
          <p:spPr>
            <a:xfrm>
              <a:off x="258732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9" name="5"/>
            <p:cNvSpPr/>
            <p:nvPr/>
          </p:nvSpPr>
          <p:spPr>
            <a:xfrm>
              <a:off x="26636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0" name="Google Shape;74;p14"/>
          <p:cNvGrpSpPr/>
          <p:nvPr/>
        </p:nvGrpSpPr>
        <p:grpSpPr>
          <a:xfrm>
            <a:off x="2587320" y="3699000"/>
            <a:ext cx="358560" cy="453960"/>
            <a:chOff x="2587320" y="3699000"/>
            <a:chExt cx="358560" cy="453960"/>
          </a:xfrm>
        </p:grpSpPr>
        <p:sp>
          <p:nvSpPr>
            <p:cNvPr id="81" name="Étoile"/>
            <p:cNvSpPr/>
            <p:nvPr/>
          </p:nvSpPr>
          <p:spPr>
            <a:xfrm>
              <a:off x="258732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82" name="6"/>
            <p:cNvSpPr/>
            <p:nvPr/>
          </p:nvSpPr>
          <p:spPr>
            <a:xfrm>
              <a:off x="26636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3" name="Google Shape;75;p14"/>
          <p:cNvSpPr/>
          <p:nvPr/>
        </p:nvSpPr>
        <p:spPr>
          <a:xfrm>
            <a:off x="475920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84" name="Google Shape;76;p14"/>
          <p:cNvGrpSpPr/>
          <p:nvPr/>
        </p:nvGrpSpPr>
        <p:grpSpPr>
          <a:xfrm>
            <a:off x="4950000" y="613440"/>
            <a:ext cx="3217320" cy="682560"/>
            <a:chOff x="4950000" y="613440"/>
            <a:chExt cx="3217320" cy="682560"/>
          </a:xfrm>
        </p:grpSpPr>
        <p:grpSp>
          <p:nvGrpSpPr>
            <p:cNvPr id="85" name="Groupe"/>
            <p:cNvGrpSpPr/>
            <p:nvPr/>
          </p:nvGrpSpPr>
          <p:grpSpPr>
            <a:xfrm>
              <a:off x="4950000" y="613440"/>
              <a:ext cx="3217320" cy="682560"/>
              <a:chOff x="4950000" y="613440"/>
              <a:chExt cx="3217320" cy="682560"/>
            </a:xfrm>
          </p:grpSpPr>
          <p:sp>
            <p:nvSpPr>
              <p:cNvPr id="86" name="Figure"/>
              <p:cNvSpPr/>
              <p:nvPr/>
            </p:nvSpPr>
            <p:spPr>
              <a:xfrm>
                <a:off x="495000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87" name="Figure"/>
              <p:cNvSpPr/>
              <p:nvPr/>
            </p:nvSpPr>
            <p:spPr>
              <a:xfrm>
                <a:off x="535248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88" name="Figure"/>
              <p:cNvSpPr/>
              <p:nvPr/>
            </p:nvSpPr>
            <p:spPr>
              <a:xfrm>
                <a:off x="495000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89" name="Nom de la famille"/>
            <p:cNvSpPr/>
            <p:nvPr/>
          </p:nvSpPr>
          <p:spPr>
            <a:xfrm>
              <a:off x="5366520" y="790200"/>
              <a:ext cx="2384280" cy="442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Recherche d’une idée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0" name="Google Shape;77;p14"/>
          <p:cNvGrpSpPr/>
          <p:nvPr/>
        </p:nvGrpSpPr>
        <p:grpSpPr>
          <a:xfrm>
            <a:off x="4955760" y="1562400"/>
            <a:ext cx="1955880" cy="2893320"/>
            <a:chOff x="4955760" y="1562400"/>
            <a:chExt cx="1955880" cy="2893320"/>
          </a:xfrm>
        </p:grpSpPr>
        <p:sp>
          <p:nvSpPr>
            <p:cNvPr id="91" name="Rectangle"/>
            <p:cNvSpPr/>
            <p:nvPr/>
          </p:nvSpPr>
          <p:spPr>
            <a:xfrm>
              <a:off x="495576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2" name="Image de l’oeuvre"/>
            <p:cNvSpPr/>
            <p:nvPr/>
          </p:nvSpPr>
          <p:spPr>
            <a:xfrm>
              <a:off x="496080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3" name="Google Shape;78;p14"/>
          <p:cNvGrpSpPr/>
          <p:nvPr/>
        </p:nvGrpSpPr>
        <p:grpSpPr>
          <a:xfrm>
            <a:off x="4973760" y="1626120"/>
            <a:ext cx="1955880" cy="590040"/>
            <a:chOff x="4973760" y="1626120"/>
            <a:chExt cx="1955880" cy="590040"/>
          </a:xfrm>
        </p:grpSpPr>
        <p:sp>
          <p:nvSpPr>
            <p:cNvPr id="94" name="Rectangle"/>
            <p:cNvSpPr/>
            <p:nvPr/>
          </p:nvSpPr>
          <p:spPr>
            <a:xfrm>
              <a:off x="4973760" y="16261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5" name="Nom de l’artiste"/>
            <p:cNvSpPr/>
            <p:nvPr/>
          </p:nvSpPr>
          <p:spPr>
            <a:xfrm>
              <a:off x="4992840" y="1723320"/>
              <a:ext cx="191772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anatole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6" name="Google Shape;79;p14"/>
          <p:cNvGrpSpPr/>
          <p:nvPr/>
        </p:nvGrpSpPr>
        <p:grpSpPr>
          <a:xfrm>
            <a:off x="4759200" y="1597320"/>
            <a:ext cx="543600" cy="590040"/>
            <a:chOff x="4759200" y="1597320"/>
            <a:chExt cx="543600" cy="590040"/>
          </a:xfrm>
        </p:grpSpPr>
        <p:sp>
          <p:nvSpPr>
            <p:cNvPr id="97" name="Étoile"/>
            <p:cNvSpPr/>
            <p:nvPr/>
          </p:nvSpPr>
          <p:spPr>
            <a:xfrm>
              <a:off x="475920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8" name="2"/>
            <p:cNvSpPr/>
            <p:nvPr/>
          </p:nvSpPr>
          <p:spPr>
            <a:xfrm>
              <a:off x="486540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9" name="Google Shape;80;p14"/>
          <p:cNvGrpSpPr/>
          <p:nvPr/>
        </p:nvGrpSpPr>
        <p:grpSpPr>
          <a:xfrm>
            <a:off x="4955760" y="4320000"/>
            <a:ext cx="1990800" cy="405000"/>
            <a:chOff x="4955760" y="4320000"/>
            <a:chExt cx="1990800" cy="405000"/>
          </a:xfrm>
        </p:grpSpPr>
        <p:sp>
          <p:nvSpPr>
            <p:cNvPr id="100" name="Rectangle"/>
            <p:cNvSpPr/>
            <p:nvPr/>
          </p:nvSpPr>
          <p:spPr>
            <a:xfrm>
              <a:off x="4955760" y="432000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1" name="titre de l’oeuvre…"/>
            <p:cNvSpPr/>
            <p:nvPr/>
          </p:nvSpPr>
          <p:spPr>
            <a:xfrm>
              <a:off x="4960440" y="4323600"/>
              <a:ext cx="198108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Rue saint nicolas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2" name="Google Shape;81;p14"/>
          <p:cNvGrpSpPr/>
          <p:nvPr/>
        </p:nvGrpSpPr>
        <p:grpSpPr>
          <a:xfrm>
            <a:off x="7131960" y="1296000"/>
            <a:ext cx="1141200" cy="609120"/>
            <a:chOff x="7131960" y="1296000"/>
            <a:chExt cx="1141200" cy="609120"/>
          </a:xfrm>
        </p:grpSpPr>
        <p:sp>
          <p:nvSpPr>
            <p:cNvPr id="103" name="Figure"/>
            <p:cNvSpPr/>
            <p:nvPr/>
          </p:nvSpPr>
          <p:spPr>
            <a:xfrm>
              <a:off x="7131960" y="1367640"/>
              <a:ext cx="1141200" cy="429480"/>
            </a:xfrm>
            <a:custGeom>
              <a:avLst/>
              <a:gdLst>
                <a:gd name="textAreaLeft" fmla="*/ 0 w 1141200"/>
                <a:gd name="textAreaRight" fmla="*/ 1141560 w 1141200"/>
                <a:gd name="textAreaTop" fmla="*/ 0 h 429480"/>
                <a:gd name="textAreaBottom" fmla="*/ 429840 h 42948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4" name="nom de l’artiste"/>
            <p:cNvSpPr/>
            <p:nvPr/>
          </p:nvSpPr>
          <p:spPr>
            <a:xfrm>
              <a:off x="7136640" y="1296000"/>
              <a:ext cx="109116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Léonard de Vinci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5" name="Google Shape;82;p14"/>
          <p:cNvGrpSpPr/>
          <p:nvPr/>
        </p:nvGrpSpPr>
        <p:grpSpPr>
          <a:xfrm>
            <a:off x="7131960" y="1827720"/>
            <a:ext cx="1177920" cy="822600"/>
            <a:chOff x="7131960" y="1827720"/>
            <a:chExt cx="1177920" cy="822600"/>
          </a:xfrm>
        </p:grpSpPr>
        <p:sp>
          <p:nvSpPr>
            <p:cNvPr id="106" name="Figure"/>
            <p:cNvSpPr/>
            <p:nvPr/>
          </p:nvSpPr>
          <p:spPr>
            <a:xfrm>
              <a:off x="7131960" y="1940040"/>
              <a:ext cx="1177920" cy="551520"/>
            </a:xfrm>
            <a:custGeom>
              <a:avLst/>
              <a:gdLst>
                <a:gd name="textAreaLeft" fmla="*/ 0 w 1177920"/>
                <a:gd name="textAreaRight" fmla="*/ 1178280 w 1177920"/>
                <a:gd name="textAreaTop" fmla="*/ 0 h 551520"/>
                <a:gd name="textAreaBottom" fmla="*/ 551880 h 5515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7" name="nom de l’artiste"/>
            <p:cNvSpPr/>
            <p:nvPr/>
          </p:nvSpPr>
          <p:spPr>
            <a:xfrm>
              <a:off x="7136640" y="1827720"/>
              <a:ext cx="1126440" cy="822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Franck Lioyd Wright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8" name="Google Shape;83;p14"/>
          <p:cNvGrpSpPr/>
          <p:nvPr/>
        </p:nvGrpSpPr>
        <p:grpSpPr>
          <a:xfrm>
            <a:off x="7131960" y="2643120"/>
            <a:ext cx="1105200" cy="468720"/>
            <a:chOff x="7131960" y="2643120"/>
            <a:chExt cx="1105200" cy="468720"/>
          </a:xfrm>
        </p:grpSpPr>
        <p:sp>
          <p:nvSpPr>
            <p:cNvPr id="109" name="Figure"/>
            <p:cNvSpPr/>
            <p:nvPr/>
          </p:nvSpPr>
          <p:spPr>
            <a:xfrm>
              <a:off x="713196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0" name="nom de l’artiste"/>
            <p:cNvSpPr/>
            <p:nvPr/>
          </p:nvSpPr>
          <p:spPr>
            <a:xfrm>
              <a:off x="7136640" y="2698200"/>
              <a:ext cx="105660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Ana 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1" name="Google Shape;84;p14"/>
          <p:cNvGrpSpPr/>
          <p:nvPr/>
        </p:nvGrpSpPr>
        <p:grpSpPr>
          <a:xfrm>
            <a:off x="7131960" y="3132720"/>
            <a:ext cx="1105200" cy="609120"/>
            <a:chOff x="7131960" y="3132720"/>
            <a:chExt cx="1105200" cy="609120"/>
          </a:xfrm>
        </p:grpSpPr>
        <p:sp>
          <p:nvSpPr>
            <p:cNvPr id="112" name="Figure"/>
            <p:cNvSpPr/>
            <p:nvPr/>
          </p:nvSpPr>
          <p:spPr>
            <a:xfrm>
              <a:off x="713196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3" name="nom de l’artiste"/>
            <p:cNvSpPr/>
            <p:nvPr/>
          </p:nvSpPr>
          <p:spPr>
            <a:xfrm>
              <a:off x="7136640" y="313272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Victor Pivoine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" name="Google Shape;85;p14"/>
          <p:cNvGrpSpPr/>
          <p:nvPr/>
        </p:nvGrpSpPr>
        <p:grpSpPr>
          <a:xfrm>
            <a:off x="7131960" y="3673080"/>
            <a:ext cx="1105200" cy="609120"/>
            <a:chOff x="7131960" y="3673080"/>
            <a:chExt cx="1105200" cy="609120"/>
          </a:xfrm>
        </p:grpSpPr>
        <p:sp>
          <p:nvSpPr>
            <p:cNvPr id="115" name="Figure"/>
            <p:cNvSpPr/>
            <p:nvPr/>
          </p:nvSpPr>
          <p:spPr>
            <a:xfrm>
              <a:off x="713196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6" name="nom de l’artiste"/>
            <p:cNvSpPr/>
            <p:nvPr/>
          </p:nvSpPr>
          <p:spPr>
            <a:xfrm>
              <a:off x="7136640" y="367308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Léonard De Vinci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7" name="Google Shape;86;p14"/>
          <p:cNvGrpSpPr/>
          <p:nvPr/>
        </p:nvGrpSpPr>
        <p:grpSpPr>
          <a:xfrm>
            <a:off x="6929640" y="1601640"/>
            <a:ext cx="358560" cy="453960"/>
            <a:chOff x="6929640" y="1601640"/>
            <a:chExt cx="358560" cy="453960"/>
          </a:xfrm>
        </p:grpSpPr>
        <p:sp>
          <p:nvSpPr>
            <p:cNvPr id="118" name="Étoile"/>
            <p:cNvSpPr/>
            <p:nvPr/>
          </p:nvSpPr>
          <p:spPr>
            <a:xfrm>
              <a:off x="692964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9" name="1"/>
            <p:cNvSpPr/>
            <p:nvPr/>
          </p:nvSpPr>
          <p:spPr>
            <a:xfrm>
              <a:off x="700632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" name="Google Shape;87;p14"/>
          <p:cNvGrpSpPr/>
          <p:nvPr/>
        </p:nvGrpSpPr>
        <p:grpSpPr>
          <a:xfrm>
            <a:off x="6929640" y="2650320"/>
            <a:ext cx="358560" cy="453960"/>
            <a:chOff x="6929640" y="2650320"/>
            <a:chExt cx="358560" cy="453960"/>
          </a:xfrm>
        </p:grpSpPr>
        <p:sp>
          <p:nvSpPr>
            <p:cNvPr id="121" name="Étoile"/>
            <p:cNvSpPr/>
            <p:nvPr/>
          </p:nvSpPr>
          <p:spPr>
            <a:xfrm>
              <a:off x="692964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2" name="4"/>
            <p:cNvSpPr/>
            <p:nvPr/>
          </p:nvSpPr>
          <p:spPr>
            <a:xfrm>
              <a:off x="700632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" name="Google Shape;88;p14"/>
          <p:cNvGrpSpPr/>
          <p:nvPr/>
        </p:nvGrpSpPr>
        <p:grpSpPr>
          <a:xfrm>
            <a:off x="6929640" y="2126160"/>
            <a:ext cx="358560" cy="453960"/>
            <a:chOff x="6929640" y="2126160"/>
            <a:chExt cx="358560" cy="453960"/>
          </a:xfrm>
        </p:grpSpPr>
        <p:sp>
          <p:nvSpPr>
            <p:cNvPr id="124" name="Étoile"/>
            <p:cNvSpPr/>
            <p:nvPr/>
          </p:nvSpPr>
          <p:spPr>
            <a:xfrm>
              <a:off x="692964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5" name="3"/>
            <p:cNvSpPr/>
            <p:nvPr/>
          </p:nvSpPr>
          <p:spPr>
            <a:xfrm>
              <a:off x="700632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6" name="Google Shape;89;p14"/>
          <p:cNvGrpSpPr/>
          <p:nvPr/>
        </p:nvGrpSpPr>
        <p:grpSpPr>
          <a:xfrm>
            <a:off x="6929640" y="3190680"/>
            <a:ext cx="358560" cy="453960"/>
            <a:chOff x="6929640" y="3190680"/>
            <a:chExt cx="358560" cy="453960"/>
          </a:xfrm>
        </p:grpSpPr>
        <p:sp>
          <p:nvSpPr>
            <p:cNvPr id="127" name="Étoile"/>
            <p:cNvSpPr/>
            <p:nvPr/>
          </p:nvSpPr>
          <p:spPr>
            <a:xfrm>
              <a:off x="692964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8" name="5"/>
            <p:cNvSpPr/>
            <p:nvPr/>
          </p:nvSpPr>
          <p:spPr>
            <a:xfrm>
              <a:off x="700632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" name="Google Shape;90;p14"/>
          <p:cNvGrpSpPr/>
          <p:nvPr/>
        </p:nvGrpSpPr>
        <p:grpSpPr>
          <a:xfrm>
            <a:off x="6929640" y="3699000"/>
            <a:ext cx="358560" cy="453960"/>
            <a:chOff x="6929640" y="3699000"/>
            <a:chExt cx="358560" cy="453960"/>
          </a:xfrm>
        </p:grpSpPr>
        <p:sp>
          <p:nvSpPr>
            <p:cNvPr id="130" name="Étoile"/>
            <p:cNvSpPr/>
            <p:nvPr/>
          </p:nvSpPr>
          <p:spPr>
            <a:xfrm>
              <a:off x="692964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31" name="6"/>
            <p:cNvSpPr/>
            <p:nvPr/>
          </p:nvSpPr>
          <p:spPr>
            <a:xfrm>
              <a:off x="700632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618480" y="2555640"/>
            <a:ext cx="1950840" cy="136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4955760" y="2520000"/>
            <a:ext cx="1884240" cy="147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4"/>
          <a:stretch/>
        </p:blipFill>
        <p:spPr>
          <a:xfrm>
            <a:off x="-7740000" y="2571840"/>
            <a:ext cx="6575040" cy="5143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35" name="Google Shape;65;p 1"/>
          <p:cNvGrpSpPr/>
          <p:nvPr/>
        </p:nvGrpSpPr>
        <p:grpSpPr>
          <a:xfrm>
            <a:off x="-2160000" y="-2520000"/>
            <a:ext cx="6210000" cy="5778720"/>
            <a:chOff x="-2160000" y="-2520000"/>
            <a:chExt cx="6210000" cy="5778720"/>
          </a:xfrm>
        </p:grpSpPr>
        <p:sp>
          <p:nvSpPr>
            <p:cNvPr id="136" name="Figure 1"/>
            <p:cNvSpPr/>
            <p:nvPr/>
          </p:nvSpPr>
          <p:spPr>
            <a:xfrm>
              <a:off x="-2160000" y="321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37" name="nom de l’artiste 1"/>
            <p:cNvSpPr/>
            <p:nvPr/>
          </p:nvSpPr>
          <p:spPr>
            <a:xfrm>
              <a:off x="-2155320" y="376920"/>
              <a:ext cx="105660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38" name="" descr=""/>
            <p:cNvPicPr/>
            <p:nvPr/>
          </p:nvPicPr>
          <p:blipFill>
            <a:blip r:embed="rId5"/>
            <a:srcRect l="-9878" t="0" r="99994" b="-12352"/>
            <a:stretch/>
          </p:blipFill>
          <p:spPr>
            <a:xfrm flipH="1">
              <a:off x="3323160" y="-2520000"/>
              <a:ext cx="726840" cy="577872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1" name="Google Shape;97;p15"/>
          <p:cNvSpPr/>
          <p:nvPr/>
        </p:nvSpPr>
        <p:spPr>
          <a:xfrm>
            <a:off x="180000" y="1458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142" name="Google Shape;98;p15"/>
          <p:cNvGrpSpPr/>
          <p:nvPr/>
        </p:nvGrpSpPr>
        <p:grpSpPr>
          <a:xfrm>
            <a:off x="607680" y="613440"/>
            <a:ext cx="3217320" cy="682560"/>
            <a:chOff x="607680" y="613440"/>
            <a:chExt cx="3217320" cy="682560"/>
          </a:xfrm>
        </p:grpSpPr>
        <p:grpSp>
          <p:nvGrpSpPr>
            <p:cNvPr id="143" name="Groupe"/>
            <p:cNvGrpSpPr/>
            <p:nvPr/>
          </p:nvGrpSpPr>
          <p:grpSpPr>
            <a:xfrm>
              <a:off x="607680" y="613440"/>
              <a:ext cx="3217320" cy="682560"/>
              <a:chOff x="607680" y="613440"/>
              <a:chExt cx="3217320" cy="682560"/>
            </a:xfrm>
          </p:grpSpPr>
          <p:sp>
            <p:nvSpPr>
              <p:cNvPr id="144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45" name="Figure"/>
              <p:cNvSpPr/>
              <p:nvPr/>
            </p:nvSpPr>
            <p:spPr>
              <a:xfrm>
                <a:off x="10098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46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147" name="Nom de la famille"/>
            <p:cNvSpPr/>
            <p:nvPr/>
          </p:nvSpPr>
          <p:spPr>
            <a:xfrm>
              <a:off x="1024200" y="790920"/>
              <a:ext cx="238428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Rechertche dune idée 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8" name="Google Shape;99;p15"/>
          <p:cNvGrpSpPr/>
          <p:nvPr/>
        </p:nvGrpSpPr>
        <p:grpSpPr>
          <a:xfrm>
            <a:off x="311760" y="1451160"/>
            <a:ext cx="1955880" cy="2893320"/>
            <a:chOff x="311760" y="1451160"/>
            <a:chExt cx="1955880" cy="2893320"/>
          </a:xfrm>
        </p:grpSpPr>
        <p:sp>
          <p:nvSpPr>
            <p:cNvPr id="149" name="Rectangle"/>
            <p:cNvSpPr/>
            <p:nvPr/>
          </p:nvSpPr>
          <p:spPr>
            <a:xfrm>
              <a:off x="311760" y="145116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0" name="Image de l’oeuvre"/>
            <p:cNvSpPr/>
            <p:nvPr/>
          </p:nvSpPr>
          <p:spPr>
            <a:xfrm>
              <a:off x="316440" y="270828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1" name="Google Shape;100;p15"/>
          <p:cNvGrpSpPr/>
          <p:nvPr/>
        </p:nvGrpSpPr>
        <p:grpSpPr>
          <a:xfrm>
            <a:off x="311760" y="1451160"/>
            <a:ext cx="1955880" cy="590040"/>
            <a:chOff x="311760" y="1451160"/>
            <a:chExt cx="1955880" cy="590040"/>
          </a:xfrm>
        </p:grpSpPr>
        <p:sp>
          <p:nvSpPr>
            <p:cNvPr id="152" name="Rectangle"/>
            <p:cNvSpPr/>
            <p:nvPr/>
          </p:nvSpPr>
          <p:spPr>
            <a:xfrm>
              <a:off x="311760" y="145116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3" name="Nom de l’artiste"/>
            <p:cNvSpPr/>
            <p:nvPr/>
          </p:nvSpPr>
          <p:spPr>
            <a:xfrm>
              <a:off x="330840" y="1548360"/>
              <a:ext cx="191772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Frank Lioyd wright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4" name="Google Shape;101;p15"/>
          <p:cNvGrpSpPr/>
          <p:nvPr/>
        </p:nvGrpSpPr>
        <p:grpSpPr>
          <a:xfrm>
            <a:off x="311760" y="1488240"/>
            <a:ext cx="543600" cy="590040"/>
            <a:chOff x="311760" y="1488240"/>
            <a:chExt cx="543600" cy="590040"/>
          </a:xfrm>
        </p:grpSpPr>
        <p:sp>
          <p:nvSpPr>
            <p:cNvPr id="155" name="Étoile"/>
            <p:cNvSpPr/>
            <p:nvPr/>
          </p:nvSpPr>
          <p:spPr>
            <a:xfrm>
              <a:off x="311760" y="148824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6" name="3"/>
            <p:cNvSpPr/>
            <p:nvPr/>
          </p:nvSpPr>
          <p:spPr>
            <a:xfrm>
              <a:off x="417960" y="155628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7" name="Google Shape;102;p15"/>
          <p:cNvGrpSpPr/>
          <p:nvPr/>
        </p:nvGrpSpPr>
        <p:grpSpPr>
          <a:xfrm>
            <a:off x="276840" y="4242240"/>
            <a:ext cx="1990800" cy="609120"/>
            <a:chOff x="276840" y="4242240"/>
            <a:chExt cx="1990800" cy="609120"/>
          </a:xfrm>
        </p:grpSpPr>
        <p:sp>
          <p:nvSpPr>
            <p:cNvPr id="158" name="Rectangle"/>
            <p:cNvSpPr/>
            <p:nvPr/>
          </p:nvSpPr>
          <p:spPr>
            <a:xfrm>
              <a:off x="276840" y="434448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9" name="titre de l’oeuvre…"/>
            <p:cNvSpPr/>
            <p:nvPr/>
          </p:nvSpPr>
          <p:spPr>
            <a:xfrm>
              <a:off x="281520" y="4242240"/>
              <a:ext cx="198108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Carnet de recherche 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20eme siecle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0" name="Google Shape;103;p15"/>
          <p:cNvGrpSpPr/>
          <p:nvPr/>
        </p:nvGrpSpPr>
        <p:grpSpPr>
          <a:xfrm>
            <a:off x="2678760" y="1550520"/>
            <a:ext cx="1105200" cy="468720"/>
            <a:chOff x="2678760" y="1550520"/>
            <a:chExt cx="1105200" cy="468720"/>
          </a:xfrm>
        </p:grpSpPr>
        <p:sp>
          <p:nvSpPr>
            <p:cNvPr id="161" name="Figure"/>
            <p:cNvSpPr/>
            <p:nvPr/>
          </p:nvSpPr>
          <p:spPr>
            <a:xfrm>
              <a:off x="2678760" y="15505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2" name="nom de l’artiste"/>
            <p:cNvSpPr/>
            <p:nvPr/>
          </p:nvSpPr>
          <p:spPr>
            <a:xfrm>
              <a:off x="2683440" y="1605960"/>
              <a:ext cx="105660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anatole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3" name="Google Shape;104;p15"/>
          <p:cNvGrpSpPr/>
          <p:nvPr/>
        </p:nvGrpSpPr>
        <p:grpSpPr>
          <a:xfrm>
            <a:off x="2674080" y="2031120"/>
            <a:ext cx="1105200" cy="609120"/>
            <a:chOff x="2674080" y="2031120"/>
            <a:chExt cx="1105200" cy="609120"/>
          </a:xfrm>
        </p:grpSpPr>
        <p:sp>
          <p:nvSpPr>
            <p:cNvPr id="164" name="Figure"/>
            <p:cNvSpPr/>
            <p:nvPr/>
          </p:nvSpPr>
          <p:spPr>
            <a:xfrm>
              <a:off x="2674080" y="20818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5" name="nom de l’artiste"/>
            <p:cNvSpPr/>
            <p:nvPr/>
          </p:nvSpPr>
          <p:spPr>
            <a:xfrm>
              <a:off x="2678760" y="203112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Leonard de vinci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6" name="Google Shape;105;p15"/>
          <p:cNvGrpSpPr/>
          <p:nvPr/>
        </p:nvGrpSpPr>
        <p:grpSpPr>
          <a:xfrm>
            <a:off x="2701800" y="2592360"/>
            <a:ext cx="1105200" cy="609120"/>
            <a:chOff x="2701800" y="2592360"/>
            <a:chExt cx="1105200" cy="609120"/>
          </a:xfrm>
        </p:grpSpPr>
        <p:sp>
          <p:nvSpPr>
            <p:cNvPr id="167" name="Figure"/>
            <p:cNvSpPr/>
            <p:nvPr/>
          </p:nvSpPr>
          <p:spPr>
            <a:xfrm>
              <a:off x="270180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8" name="nom de l’artiste"/>
            <p:cNvSpPr/>
            <p:nvPr/>
          </p:nvSpPr>
          <p:spPr>
            <a:xfrm>
              <a:off x="2706480" y="259236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Leonard de vinci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9" name="Google Shape;106;p15"/>
          <p:cNvGrpSpPr/>
          <p:nvPr/>
        </p:nvGrpSpPr>
        <p:grpSpPr>
          <a:xfrm>
            <a:off x="2700000" y="3183480"/>
            <a:ext cx="1105200" cy="468720"/>
            <a:chOff x="2700000" y="3183480"/>
            <a:chExt cx="1105200" cy="468720"/>
          </a:xfrm>
        </p:grpSpPr>
        <p:sp>
          <p:nvSpPr>
            <p:cNvPr id="170" name="Figure"/>
            <p:cNvSpPr/>
            <p:nvPr/>
          </p:nvSpPr>
          <p:spPr>
            <a:xfrm>
              <a:off x="270000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1" name="nom de l’artiste"/>
            <p:cNvSpPr/>
            <p:nvPr/>
          </p:nvSpPr>
          <p:spPr>
            <a:xfrm>
              <a:off x="2704680" y="3238560"/>
              <a:ext cx="105660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ana</a:t>
              </a: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	</a:t>
              </a: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	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2" name="Google Shape;107;p15"/>
          <p:cNvGrpSpPr/>
          <p:nvPr/>
        </p:nvGrpSpPr>
        <p:grpSpPr>
          <a:xfrm>
            <a:off x="6923160" y="4269240"/>
            <a:ext cx="1105200" cy="468720"/>
            <a:chOff x="6923160" y="4269240"/>
            <a:chExt cx="1105200" cy="468720"/>
          </a:xfrm>
        </p:grpSpPr>
        <p:sp>
          <p:nvSpPr>
            <p:cNvPr id="173" name="Figure"/>
            <p:cNvSpPr/>
            <p:nvPr/>
          </p:nvSpPr>
          <p:spPr>
            <a:xfrm>
              <a:off x="6923160" y="42692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4" name="nom de l’artiste"/>
            <p:cNvSpPr/>
            <p:nvPr/>
          </p:nvSpPr>
          <p:spPr>
            <a:xfrm>
              <a:off x="6927840" y="4324320"/>
              <a:ext cx="105660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5" name="Google Shape;108;p15"/>
          <p:cNvGrpSpPr/>
          <p:nvPr/>
        </p:nvGrpSpPr>
        <p:grpSpPr>
          <a:xfrm>
            <a:off x="2305080" y="2031120"/>
            <a:ext cx="358560" cy="453960"/>
            <a:chOff x="2305080" y="2031120"/>
            <a:chExt cx="358560" cy="453960"/>
          </a:xfrm>
        </p:grpSpPr>
        <p:sp>
          <p:nvSpPr>
            <p:cNvPr id="176" name="Étoile"/>
            <p:cNvSpPr/>
            <p:nvPr/>
          </p:nvSpPr>
          <p:spPr>
            <a:xfrm>
              <a:off x="2305080" y="20556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7" name="2"/>
            <p:cNvSpPr/>
            <p:nvPr/>
          </p:nvSpPr>
          <p:spPr>
            <a:xfrm>
              <a:off x="2381400" y="20311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8" name="Google Shape;109;p15"/>
          <p:cNvGrpSpPr/>
          <p:nvPr/>
        </p:nvGrpSpPr>
        <p:grpSpPr>
          <a:xfrm>
            <a:off x="2305080" y="2625840"/>
            <a:ext cx="358560" cy="453960"/>
            <a:chOff x="2305080" y="2625840"/>
            <a:chExt cx="358560" cy="453960"/>
          </a:xfrm>
        </p:grpSpPr>
        <p:sp>
          <p:nvSpPr>
            <p:cNvPr id="179" name="Étoile"/>
            <p:cNvSpPr/>
            <p:nvPr/>
          </p:nvSpPr>
          <p:spPr>
            <a:xfrm>
              <a:off x="2305080" y="26503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80" name="4"/>
            <p:cNvSpPr/>
            <p:nvPr/>
          </p:nvSpPr>
          <p:spPr>
            <a:xfrm>
              <a:off x="2381400" y="26258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1" name="Google Shape;110;p15"/>
          <p:cNvGrpSpPr/>
          <p:nvPr/>
        </p:nvGrpSpPr>
        <p:grpSpPr>
          <a:xfrm>
            <a:off x="2305080" y="1526040"/>
            <a:ext cx="358560" cy="453960"/>
            <a:chOff x="2305080" y="1526040"/>
            <a:chExt cx="358560" cy="453960"/>
          </a:xfrm>
        </p:grpSpPr>
        <p:sp>
          <p:nvSpPr>
            <p:cNvPr id="182" name="Étoile"/>
            <p:cNvSpPr/>
            <p:nvPr/>
          </p:nvSpPr>
          <p:spPr>
            <a:xfrm>
              <a:off x="2305080" y="15505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83" name="1"/>
            <p:cNvSpPr/>
            <p:nvPr/>
          </p:nvSpPr>
          <p:spPr>
            <a:xfrm>
              <a:off x="2381400" y="15260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4" name="Google Shape;111;p15"/>
          <p:cNvGrpSpPr/>
          <p:nvPr/>
        </p:nvGrpSpPr>
        <p:grpSpPr>
          <a:xfrm>
            <a:off x="2341440" y="3190680"/>
            <a:ext cx="358560" cy="453960"/>
            <a:chOff x="2341440" y="3190680"/>
            <a:chExt cx="358560" cy="453960"/>
          </a:xfrm>
        </p:grpSpPr>
        <p:sp>
          <p:nvSpPr>
            <p:cNvPr id="185" name="Étoile"/>
            <p:cNvSpPr/>
            <p:nvPr/>
          </p:nvSpPr>
          <p:spPr>
            <a:xfrm>
              <a:off x="234144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86" name="5"/>
            <p:cNvSpPr/>
            <p:nvPr/>
          </p:nvSpPr>
          <p:spPr>
            <a:xfrm>
              <a:off x="241776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7" name="Google Shape;112;p15"/>
          <p:cNvGrpSpPr/>
          <p:nvPr/>
        </p:nvGrpSpPr>
        <p:grpSpPr>
          <a:xfrm>
            <a:off x="2305080" y="3780000"/>
            <a:ext cx="358560" cy="453960"/>
            <a:chOff x="2305080" y="3780000"/>
            <a:chExt cx="358560" cy="453960"/>
          </a:xfrm>
        </p:grpSpPr>
        <p:sp>
          <p:nvSpPr>
            <p:cNvPr id="188" name="Étoile"/>
            <p:cNvSpPr/>
            <p:nvPr/>
          </p:nvSpPr>
          <p:spPr>
            <a:xfrm>
              <a:off x="2305080" y="3804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89" name="6"/>
            <p:cNvSpPr/>
            <p:nvPr/>
          </p:nvSpPr>
          <p:spPr>
            <a:xfrm>
              <a:off x="2381400" y="3780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0" name="Google Shape;113;p15"/>
          <p:cNvSpPr/>
          <p:nvPr/>
        </p:nvSpPr>
        <p:spPr>
          <a:xfrm>
            <a:off x="477072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191" name="Google Shape;114;p15"/>
          <p:cNvGrpSpPr/>
          <p:nvPr/>
        </p:nvGrpSpPr>
        <p:grpSpPr>
          <a:xfrm>
            <a:off x="4961520" y="613440"/>
            <a:ext cx="3217320" cy="682560"/>
            <a:chOff x="4961520" y="613440"/>
            <a:chExt cx="3217320" cy="682560"/>
          </a:xfrm>
        </p:grpSpPr>
        <p:grpSp>
          <p:nvGrpSpPr>
            <p:cNvPr id="192" name="Groupe"/>
            <p:cNvGrpSpPr/>
            <p:nvPr/>
          </p:nvGrpSpPr>
          <p:grpSpPr>
            <a:xfrm>
              <a:off x="4961520" y="613440"/>
              <a:ext cx="3217320" cy="682560"/>
              <a:chOff x="4961520" y="613440"/>
              <a:chExt cx="3217320" cy="682560"/>
            </a:xfrm>
          </p:grpSpPr>
          <p:sp>
            <p:nvSpPr>
              <p:cNvPr id="193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4" name="Figure"/>
              <p:cNvSpPr/>
              <p:nvPr/>
            </p:nvSpPr>
            <p:spPr>
              <a:xfrm>
                <a:off x="53640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5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196" name="Nom de la famille"/>
            <p:cNvSpPr/>
            <p:nvPr/>
          </p:nvSpPr>
          <p:spPr>
            <a:xfrm>
              <a:off x="537804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7" name="Google Shape;115;p15"/>
          <p:cNvGrpSpPr/>
          <p:nvPr/>
        </p:nvGrpSpPr>
        <p:grpSpPr>
          <a:xfrm>
            <a:off x="4967280" y="1562400"/>
            <a:ext cx="1955880" cy="2893320"/>
            <a:chOff x="4967280" y="1562400"/>
            <a:chExt cx="1955880" cy="2893320"/>
          </a:xfrm>
        </p:grpSpPr>
        <p:sp>
          <p:nvSpPr>
            <p:cNvPr id="198" name="Rectangle"/>
            <p:cNvSpPr/>
            <p:nvPr/>
          </p:nvSpPr>
          <p:spPr>
            <a:xfrm>
              <a:off x="496728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99" name="Image de l’oeuvre"/>
            <p:cNvSpPr/>
            <p:nvPr/>
          </p:nvSpPr>
          <p:spPr>
            <a:xfrm>
              <a:off x="49723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0" name="Google Shape;116;p15"/>
          <p:cNvGrpSpPr/>
          <p:nvPr/>
        </p:nvGrpSpPr>
        <p:grpSpPr>
          <a:xfrm>
            <a:off x="4967280" y="1597320"/>
            <a:ext cx="1955880" cy="590040"/>
            <a:chOff x="4967280" y="1597320"/>
            <a:chExt cx="1955880" cy="590040"/>
          </a:xfrm>
        </p:grpSpPr>
        <p:sp>
          <p:nvSpPr>
            <p:cNvPr id="201" name="Rectangle"/>
            <p:cNvSpPr/>
            <p:nvPr/>
          </p:nvSpPr>
          <p:spPr>
            <a:xfrm>
              <a:off x="4967280" y="15973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2" name="Nom de l’artiste"/>
            <p:cNvSpPr/>
            <p:nvPr/>
          </p:nvSpPr>
          <p:spPr>
            <a:xfrm>
              <a:off x="4986360" y="1702440"/>
              <a:ext cx="19177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3" name="Google Shape;117;p15"/>
          <p:cNvGrpSpPr/>
          <p:nvPr/>
        </p:nvGrpSpPr>
        <p:grpSpPr>
          <a:xfrm>
            <a:off x="4770720" y="1597320"/>
            <a:ext cx="543600" cy="590040"/>
            <a:chOff x="4770720" y="1597320"/>
            <a:chExt cx="543600" cy="590040"/>
          </a:xfrm>
        </p:grpSpPr>
        <p:sp>
          <p:nvSpPr>
            <p:cNvPr id="204" name="Étoile"/>
            <p:cNvSpPr/>
            <p:nvPr/>
          </p:nvSpPr>
          <p:spPr>
            <a:xfrm>
              <a:off x="477072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5" name="4"/>
            <p:cNvSpPr/>
            <p:nvPr/>
          </p:nvSpPr>
          <p:spPr>
            <a:xfrm>
              <a:off x="487692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6" name="Google Shape;118;p15"/>
          <p:cNvGrpSpPr/>
          <p:nvPr/>
        </p:nvGrpSpPr>
        <p:grpSpPr>
          <a:xfrm>
            <a:off x="4950000" y="4170240"/>
            <a:ext cx="1990800" cy="583200"/>
            <a:chOff x="4950000" y="4170240"/>
            <a:chExt cx="1990800" cy="583200"/>
          </a:xfrm>
        </p:grpSpPr>
        <p:sp>
          <p:nvSpPr>
            <p:cNvPr id="207" name="Rectangle"/>
            <p:cNvSpPr/>
            <p:nvPr/>
          </p:nvSpPr>
          <p:spPr>
            <a:xfrm>
              <a:off x="495000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8" name="titre de l’oeuvre…"/>
            <p:cNvSpPr/>
            <p:nvPr/>
          </p:nvSpPr>
          <p:spPr>
            <a:xfrm>
              <a:off x="4954680" y="4170240"/>
              <a:ext cx="198108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titre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Date de création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9" name="Google Shape;119;p15"/>
          <p:cNvGrpSpPr/>
          <p:nvPr/>
        </p:nvGrpSpPr>
        <p:grpSpPr>
          <a:xfrm>
            <a:off x="7143480" y="1524960"/>
            <a:ext cx="1105200" cy="583200"/>
            <a:chOff x="7143480" y="1524960"/>
            <a:chExt cx="1105200" cy="583200"/>
          </a:xfrm>
        </p:grpSpPr>
        <p:sp>
          <p:nvSpPr>
            <p:cNvPr id="210" name="Figure"/>
            <p:cNvSpPr/>
            <p:nvPr/>
          </p:nvSpPr>
          <p:spPr>
            <a:xfrm>
              <a:off x="714348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1" name="nom de l’artiste"/>
            <p:cNvSpPr/>
            <p:nvPr/>
          </p:nvSpPr>
          <p:spPr>
            <a:xfrm>
              <a:off x="7148160" y="152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2" name="Google Shape;120;p15"/>
          <p:cNvGrpSpPr/>
          <p:nvPr/>
        </p:nvGrpSpPr>
        <p:grpSpPr>
          <a:xfrm>
            <a:off x="7143480" y="2064960"/>
            <a:ext cx="1105200" cy="583200"/>
            <a:chOff x="7143480" y="2064960"/>
            <a:chExt cx="1105200" cy="583200"/>
          </a:xfrm>
        </p:grpSpPr>
        <p:sp>
          <p:nvSpPr>
            <p:cNvPr id="213" name="Figure"/>
            <p:cNvSpPr/>
            <p:nvPr/>
          </p:nvSpPr>
          <p:spPr>
            <a:xfrm>
              <a:off x="714348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4" name="nom de l’artiste"/>
            <p:cNvSpPr/>
            <p:nvPr/>
          </p:nvSpPr>
          <p:spPr>
            <a:xfrm>
              <a:off x="7148160" y="206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5" name="Google Shape;121;p15"/>
          <p:cNvGrpSpPr/>
          <p:nvPr/>
        </p:nvGrpSpPr>
        <p:grpSpPr>
          <a:xfrm>
            <a:off x="7143480" y="2605320"/>
            <a:ext cx="1105200" cy="583200"/>
            <a:chOff x="7143480" y="2605320"/>
            <a:chExt cx="1105200" cy="583200"/>
          </a:xfrm>
        </p:grpSpPr>
        <p:sp>
          <p:nvSpPr>
            <p:cNvPr id="216" name="Figure"/>
            <p:cNvSpPr/>
            <p:nvPr/>
          </p:nvSpPr>
          <p:spPr>
            <a:xfrm>
              <a:off x="714348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7" name="nom de l’artiste"/>
            <p:cNvSpPr/>
            <p:nvPr/>
          </p:nvSpPr>
          <p:spPr>
            <a:xfrm>
              <a:off x="714816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8" name="Google Shape;122;p15"/>
          <p:cNvGrpSpPr/>
          <p:nvPr/>
        </p:nvGrpSpPr>
        <p:grpSpPr>
          <a:xfrm>
            <a:off x="7143480" y="3145680"/>
            <a:ext cx="1105200" cy="583200"/>
            <a:chOff x="7143480" y="3145680"/>
            <a:chExt cx="1105200" cy="583200"/>
          </a:xfrm>
        </p:grpSpPr>
        <p:sp>
          <p:nvSpPr>
            <p:cNvPr id="219" name="Figure"/>
            <p:cNvSpPr/>
            <p:nvPr/>
          </p:nvSpPr>
          <p:spPr>
            <a:xfrm>
              <a:off x="714348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0" name="nom de l’artiste"/>
            <p:cNvSpPr/>
            <p:nvPr/>
          </p:nvSpPr>
          <p:spPr>
            <a:xfrm>
              <a:off x="714816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1" name="Google Shape;123;p15"/>
          <p:cNvGrpSpPr/>
          <p:nvPr/>
        </p:nvGrpSpPr>
        <p:grpSpPr>
          <a:xfrm>
            <a:off x="2700000" y="3690000"/>
            <a:ext cx="1105200" cy="609120"/>
            <a:chOff x="2700000" y="3690000"/>
            <a:chExt cx="1105200" cy="609120"/>
          </a:xfrm>
        </p:grpSpPr>
        <p:sp>
          <p:nvSpPr>
            <p:cNvPr id="222" name="Figure"/>
            <p:cNvSpPr/>
            <p:nvPr/>
          </p:nvSpPr>
          <p:spPr>
            <a:xfrm>
              <a:off x="2700000" y="3740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3" name="nom de l’artiste"/>
            <p:cNvSpPr/>
            <p:nvPr/>
          </p:nvSpPr>
          <p:spPr>
            <a:xfrm>
              <a:off x="2704680" y="369000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Victor pivoine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4" name="Google Shape;124;p15"/>
          <p:cNvGrpSpPr/>
          <p:nvPr/>
        </p:nvGrpSpPr>
        <p:grpSpPr>
          <a:xfrm>
            <a:off x="6941160" y="1601640"/>
            <a:ext cx="358560" cy="453960"/>
            <a:chOff x="6941160" y="1601640"/>
            <a:chExt cx="358560" cy="453960"/>
          </a:xfrm>
        </p:grpSpPr>
        <p:sp>
          <p:nvSpPr>
            <p:cNvPr id="225" name="Étoile"/>
            <p:cNvSpPr/>
            <p:nvPr/>
          </p:nvSpPr>
          <p:spPr>
            <a:xfrm>
              <a:off x="694116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6" name="2"/>
            <p:cNvSpPr/>
            <p:nvPr/>
          </p:nvSpPr>
          <p:spPr>
            <a:xfrm>
              <a:off x="70178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7" name="Google Shape;125;p15"/>
          <p:cNvGrpSpPr/>
          <p:nvPr/>
        </p:nvGrpSpPr>
        <p:grpSpPr>
          <a:xfrm>
            <a:off x="6941160" y="2650320"/>
            <a:ext cx="358560" cy="453960"/>
            <a:chOff x="6941160" y="2650320"/>
            <a:chExt cx="358560" cy="453960"/>
          </a:xfrm>
        </p:grpSpPr>
        <p:sp>
          <p:nvSpPr>
            <p:cNvPr id="228" name="Étoile"/>
            <p:cNvSpPr/>
            <p:nvPr/>
          </p:nvSpPr>
          <p:spPr>
            <a:xfrm>
              <a:off x="694116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9" name="1"/>
            <p:cNvSpPr/>
            <p:nvPr/>
          </p:nvSpPr>
          <p:spPr>
            <a:xfrm>
              <a:off x="70178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0" name="Google Shape;126;p15"/>
          <p:cNvGrpSpPr/>
          <p:nvPr/>
        </p:nvGrpSpPr>
        <p:grpSpPr>
          <a:xfrm>
            <a:off x="6941160" y="2126160"/>
            <a:ext cx="358560" cy="453960"/>
            <a:chOff x="6941160" y="2126160"/>
            <a:chExt cx="358560" cy="453960"/>
          </a:xfrm>
        </p:grpSpPr>
        <p:sp>
          <p:nvSpPr>
            <p:cNvPr id="231" name="Étoile"/>
            <p:cNvSpPr/>
            <p:nvPr/>
          </p:nvSpPr>
          <p:spPr>
            <a:xfrm>
              <a:off x="694116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32" name="3"/>
            <p:cNvSpPr/>
            <p:nvPr/>
          </p:nvSpPr>
          <p:spPr>
            <a:xfrm>
              <a:off x="70178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3" name="Google Shape;127;p15"/>
          <p:cNvGrpSpPr/>
          <p:nvPr/>
        </p:nvGrpSpPr>
        <p:grpSpPr>
          <a:xfrm>
            <a:off x="6941160" y="3190680"/>
            <a:ext cx="358560" cy="453960"/>
            <a:chOff x="6941160" y="3190680"/>
            <a:chExt cx="358560" cy="453960"/>
          </a:xfrm>
        </p:grpSpPr>
        <p:sp>
          <p:nvSpPr>
            <p:cNvPr id="234" name="Étoile"/>
            <p:cNvSpPr/>
            <p:nvPr/>
          </p:nvSpPr>
          <p:spPr>
            <a:xfrm>
              <a:off x="694116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35" name="5"/>
            <p:cNvSpPr/>
            <p:nvPr/>
          </p:nvSpPr>
          <p:spPr>
            <a:xfrm>
              <a:off x="70178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6" name="Google Shape;128;p15"/>
          <p:cNvGrpSpPr/>
          <p:nvPr/>
        </p:nvGrpSpPr>
        <p:grpSpPr>
          <a:xfrm>
            <a:off x="6941160" y="3699000"/>
            <a:ext cx="358560" cy="453960"/>
            <a:chOff x="6941160" y="3699000"/>
            <a:chExt cx="358560" cy="453960"/>
          </a:xfrm>
        </p:grpSpPr>
        <p:sp>
          <p:nvSpPr>
            <p:cNvPr id="237" name="Étoile"/>
            <p:cNvSpPr/>
            <p:nvPr/>
          </p:nvSpPr>
          <p:spPr>
            <a:xfrm>
              <a:off x="694116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38" name="6"/>
            <p:cNvSpPr/>
            <p:nvPr/>
          </p:nvSpPr>
          <p:spPr>
            <a:xfrm>
              <a:off x="70178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-2160000" y="2067480"/>
            <a:ext cx="1946160" cy="1532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" name="" descr=""/>
          <p:cNvPicPr/>
          <p:nvPr/>
        </p:nvPicPr>
        <p:blipFill>
          <a:blip r:embed="rId2"/>
          <a:stretch/>
        </p:blipFill>
        <p:spPr>
          <a:xfrm>
            <a:off x="311760" y="2192760"/>
            <a:ext cx="1932480" cy="1407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119880" y="126000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43" name="Google Shape;135;p16"/>
          <p:cNvSpPr/>
          <p:nvPr/>
        </p:nvSpPr>
        <p:spPr>
          <a:xfrm>
            <a:off x="41688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244" name="Google Shape;136;p16"/>
          <p:cNvGrpSpPr/>
          <p:nvPr/>
        </p:nvGrpSpPr>
        <p:grpSpPr>
          <a:xfrm>
            <a:off x="607680" y="613440"/>
            <a:ext cx="3217320" cy="682560"/>
            <a:chOff x="607680" y="613440"/>
            <a:chExt cx="3217320" cy="682560"/>
          </a:xfrm>
        </p:grpSpPr>
        <p:grpSp>
          <p:nvGrpSpPr>
            <p:cNvPr id="245" name="Groupe"/>
            <p:cNvGrpSpPr/>
            <p:nvPr/>
          </p:nvGrpSpPr>
          <p:grpSpPr>
            <a:xfrm>
              <a:off x="607680" y="613440"/>
              <a:ext cx="3217320" cy="682560"/>
              <a:chOff x="607680" y="613440"/>
              <a:chExt cx="3217320" cy="682560"/>
            </a:xfrm>
          </p:grpSpPr>
          <p:sp>
            <p:nvSpPr>
              <p:cNvPr id="246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7" name="Figure"/>
              <p:cNvSpPr/>
              <p:nvPr/>
            </p:nvSpPr>
            <p:spPr>
              <a:xfrm>
                <a:off x="10098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8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249" name="Nom de la famille"/>
            <p:cNvSpPr/>
            <p:nvPr/>
          </p:nvSpPr>
          <p:spPr>
            <a:xfrm>
              <a:off x="102420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0" name="Google Shape;137;p16"/>
          <p:cNvGrpSpPr/>
          <p:nvPr/>
        </p:nvGrpSpPr>
        <p:grpSpPr>
          <a:xfrm>
            <a:off x="613440" y="1562400"/>
            <a:ext cx="1955880" cy="2893320"/>
            <a:chOff x="613440" y="1562400"/>
            <a:chExt cx="1955880" cy="2893320"/>
          </a:xfrm>
        </p:grpSpPr>
        <p:sp>
          <p:nvSpPr>
            <p:cNvPr id="251" name="Rectangle"/>
            <p:cNvSpPr/>
            <p:nvPr/>
          </p:nvSpPr>
          <p:spPr>
            <a:xfrm>
              <a:off x="61344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2" name="Image de l’oeuvre"/>
            <p:cNvSpPr/>
            <p:nvPr/>
          </p:nvSpPr>
          <p:spPr>
            <a:xfrm>
              <a:off x="6181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3" name="Google Shape;138;p16"/>
          <p:cNvGrpSpPr/>
          <p:nvPr/>
        </p:nvGrpSpPr>
        <p:grpSpPr>
          <a:xfrm>
            <a:off x="613440" y="1597320"/>
            <a:ext cx="1955880" cy="590040"/>
            <a:chOff x="613440" y="1597320"/>
            <a:chExt cx="1955880" cy="590040"/>
          </a:xfrm>
        </p:grpSpPr>
        <p:sp>
          <p:nvSpPr>
            <p:cNvPr id="254" name="Rectangle"/>
            <p:cNvSpPr/>
            <p:nvPr/>
          </p:nvSpPr>
          <p:spPr>
            <a:xfrm>
              <a:off x="613440" y="15973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5" name="Nom de l’artiste"/>
            <p:cNvSpPr/>
            <p:nvPr/>
          </p:nvSpPr>
          <p:spPr>
            <a:xfrm>
              <a:off x="632520" y="1694520"/>
              <a:ext cx="191772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l’arti</a:t>
              </a: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est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6" name="Google Shape;139;p16"/>
          <p:cNvGrpSpPr/>
          <p:nvPr/>
        </p:nvGrpSpPr>
        <p:grpSpPr>
          <a:xfrm>
            <a:off x="416880" y="1597320"/>
            <a:ext cx="543600" cy="590040"/>
            <a:chOff x="416880" y="1597320"/>
            <a:chExt cx="543600" cy="590040"/>
          </a:xfrm>
        </p:grpSpPr>
        <p:sp>
          <p:nvSpPr>
            <p:cNvPr id="257" name="Étoile"/>
            <p:cNvSpPr/>
            <p:nvPr/>
          </p:nvSpPr>
          <p:spPr>
            <a:xfrm>
              <a:off x="41688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8" name="5"/>
            <p:cNvSpPr/>
            <p:nvPr/>
          </p:nvSpPr>
          <p:spPr>
            <a:xfrm>
              <a:off x="52308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9" name="Google Shape;140;p16"/>
          <p:cNvGrpSpPr/>
          <p:nvPr/>
        </p:nvGrpSpPr>
        <p:grpSpPr>
          <a:xfrm>
            <a:off x="596160" y="4170240"/>
            <a:ext cx="1990800" cy="583200"/>
            <a:chOff x="596160" y="4170240"/>
            <a:chExt cx="1990800" cy="583200"/>
          </a:xfrm>
        </p:grpSpPr>
        <p:sp>
          <p:nvSpPr>
            <p:cNvPr id="260" name="Rectangle"/>
            <p:cNvSpPr/>
            <p:nvPr/>
          </p:nvSpPr>
          <p:spPr>
            <a:xfrm>
              <a:off x="59616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1" name="titre de l’oeuvre…"/>
            <p:cNvSpPr/>
            <p:nvPr/>
          </p:nvSpPr>
          <p:spPr>
            <a:xfrm>
              <a:off x="600840" y="4170240"/>
              <a:ext cx="198108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titre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Date de création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2" name="Google Shape;141;p16"/>
          <p:cNvGrpSpPr/>
          <p:nvPr/>
        </p:nvGrpSpPr>
        <p:grpSpPr>
          <a:xfrm>
            <a:off x="2789640" y="1524960"/>
            <a:ext cx="1105200" cy="583200"/>
            <a:chOff x="2789640" y="1524960"/>
            <a:chExt cx="1105200" cy="583200"/>
          </a:xfrm>
        </p:grpSpPr>
        <p:sp>
          <p:nvSpPr>
            <p:cNvPr id="263" name="Figure"/>
            <p:cNvSpPr/>
            <p:nvPr/>
          </p:nvSpPr>
          <p:spPr>
            <a:xfrm>
              <a:off x="278964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4" name="nom de l’artiste"/>
            <p:cNvSpPr/>
            <p:nvPr/>
          </p:nvSpPr>
          <p:spPr>
            <a:xfrm>
              <a:off x="2794320" y="152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5" name="Google Shape;142;p16"/>
          <p:cNvGrpSpPr/>
          <p:nvPr/>
        </p:nvGrpSpPr>
        <p:grpSpPr>
          <a:xfrm>
            <a:off x="2789640" y="2064960"/>
            <a:ext cx="1105200" cy="583200"/>
            <a:chOff x="2789640" y="2064960"/>
            <a:chExt cx="1105200" cy="583200"/>
          </a:xfrm>
        </p:grpSpPr>
        <p:sp>
          <p:nvSpPr>
            <p:cNvPr id="266" name="Figure"/>
            <p:cNvSpPr/>
            <p:nvPr/>
          </p:nvSpPr>
          <p:spPr>
            <a:xfrm>
              <a:off x="278964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7" name="nom de l’artiste"/>
            <p:cNvSpPr/>
            <p:nvPr/>
          </p:nvSpPr>
          <p:spPr>
            <a:xfrm>
              <a:off x="2794320" y="206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8" name="Google Shape;143;p16"/>
          <p:cNvGrpSpPr/>
          <p:nvPr/>
        </p:nvGrpSpPr>
        <p:grpSpPr>
          <a:xfrm>
            <a:off x="2789640" y="2605320"/>
            <a:ext cx="1105200" cy="583200"/>
            <a:chOff x="2789640" y="2605320"/>
            <a:chExt cx="1105200" cy="583200"/>
          </a:xfrm>
        </p:grpSpPr>
        <p:sp>
          <p:nvSpPr>
            <p:cNvPr id="269" name="Figure"/>
            <p:cNvSpPr/>
            <p:nvPr/>
          </p:nvSpPr>
          <p:spPr>
            <a:xfrm>
              <a:off x="278964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0" name="nom de l’artiste"/>
            <p:cNvSpPr/>
            <p:nvPr/>
          </p:nvSpPr>
          <p:spPr>
            <a:xfrm>
              <a:off x="279432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1" name="Google Shape;144;p16"/>
          <p:cNvGrpSpPr/>
          <p:nvPr/>
        </p:nvGrpSpPr>
        <p:grpSpPr>
          <a:xfrm>
            <a:off x="2789640" y="3145680"/>
            <a:ext cx="1105200" cy="583200"/>
            <a:chOff x="2789640" y="3145680"/>
            <a:chExt cx="1105200" cy="583200"/>
          </a:xfrm>
        </p:grpSpPr>
        <p:sp>
          <p:nvSpPr>
            <p:cNvPr id="272" name="Figure"/>
            <p:cNvSpPr/>
            <p:nvPr/>
          </p:nvSpPr>
          <p:spPr>
            <a:xfrm>
              <a:off x="278964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3" name="nom de l’artiste"/>
            <p:cNvSpPr/>
            <p:nvPr/>
          </p:nvSpPr>
          <p:spPr>
            <a:xfrm>
              <a:off x="279432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4" name="Google Shape;145;p16"/>
          <p:cNvGrpSpPr/>
          <p:nvPr/>
        </p:nvGrpSpPr>
        <p:grpSpPr>
          <a:xfrm>
            <a:off x="2789640" y="3686040"/>
            <a:ext cx="1105200" cy="583200"/>
            <a:chOff x="2789640" y="3686040"/>
            <a:chExt cx="1105200" cy="583200"/>
          </a:xfrm>
        </p:grpSpPr>
        <p:sp>
          <p:nvSpPr>
            <p:cNvPr id="275" name="Figure"/>
            <p:cNvSpPr/>
            <p:nvPr/>
          </p:nvSpPr>
          <p:spPr>
            <a:xfrm>
              <a:off x="278964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6" name="nom de l’artiste"/>
            <p:cNvSpPr/>
            <p:nvPr/>
          </p:nvSpPr>
          <p:spPr>
            <a:xfrm>
              <a:off x="279432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7" name="Google Shape;146;p16"/>
          <p:cNvGrpSpPr/>
          <p:nvPr/>
        </p:nvGrpSpPr>
        <p:grpSpPr>
          <a:xfrm>
            <a:off x="2587320" y="1601640"/>
            <a:ext cx="358560" cy="453960"/>
            <a:chOff x="2587320" y="1601640"/>
            <a:chExt cx="358560" cy="453960"/>
          </a:xfrm>
        </p:grpSpPr>
        <p:sp>
          <p:nvSpPr>
            <p:cNvPr id="278" name="Étoile"/>
            <p:cNvSpPr/>
            <p:nvPr/>
          </p:nvSpPr>
          <p:spPr>
            <a:xfrm>
              <a:off x="258732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9" name="2"/>
            <p:cNvSpPr/>
            <p:nvPr/>
          </p:nvSpPr>
          <p:spPr>
            <a:xfrm>
              <a:off x="26636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0" name="Google Shape;147;p16"/>
          <p:cNvGrpSpPr/>
          <p:nvPr/>
        </p:nvGrpSpPr>
        <p:grpSpPr>
          <a:xfrm>
            <a:off x="2587320" y="2650320"/>
            <a:ext cx="358560" cy="453960"/>
            <a:chOff x="2587320" y="2650320"/>
            <a:chExt cx="358560" cy="453960"/>
          </a:xfrm>
        </p:grpSpPr>
        <p:sp>
          <p:nvSpPr>
            <p:cNvPr id="281" name="Étoile"/>
            <p:cNvSpPr/>
            <p:nvPr/>
          </p:nvSpPr>
          <p:spPr>
            <a:xfrm>
              <a:off x="258732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82" name="4"/>
            <p:cNvSpPr/>
            <p:nvPr/>
          </p:nvSpPr>
          <p:spPr>
            <a:xfrm>
              <a:off x="26636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3" name="Google Shape;148;p16"/>
          <p:cNvGrpSpPr/>
          <p:nvPr/>
        </p:nvGrpSpPr>
        <p:grpSpPr>
          <a:xfrm>
            <a:off x="2587320" y="2126160"/>
            <a:ext cx="358560" cy="453960"/>
            <a:chOff x="2587320" y="2126160"/>
            <a:chExt cx="358560" cy="453960"/>
          </a:xfrm>
        </p:grpSpPr>
        <p:sp>
          <p:nvSpPr>
            <p:cNvPr id="284" name="Étoile"/>
            <p:cNvSpPr/>
            <p:nvPr/>
          </p:nvSpPr>
          <p:spPr>
            <a:xfrm>
              <a:off x="258732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85" name="1"/>
            <p:cNvSpPr/>
            <p:nvPr/>
          </p:nvSpPr>
          <p:spPr>
            <a:xfrm>
              <a:off x="26636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6" name="Google Shape;149;p16"/>
          <p:cNvGrpSpPr/>
          <p:nvPr/>
        </p:nvGrpSpPr>
        <p:grpSpPr>
          <a:xfrm>
            <a:off x="2587320" y="3190680"/>
            <a:ext cx="358560" cy="453960"/>
            <a:chOff x="2587320" y="3190680"/>
            <a:chExt cx="358560" cy="453960"/>
          </a:xfrm>
        </p:grpSpPr>
        <p:sp>
          <p:nvSpPr>
            <p:cNvPr id="287" name="Étoile"/>
            <p:cNvSpPr/>
            <p:nvPr/>
          </p:nvSpPr>
          <p:spPr>
            <a:xfrm>
              <a:off x="258732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88" name="3"/>
            <p:cNvSpPr/>
            <p:nvPr/>
          </p:nvSpPr>
          <p:spPr>
            <a:xfrm>
              <a:off x="26636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9" name="Google Shape;150;p16"/>
          <p:cNvGrpSpPr/>
          <p:nvPr/>
        </p:nvGrpSpPr>
        <p:grpSpPr>
          <a:xfrm>
            <a:off x="2587320" y="3699000"/>
            <a:ext cx="358560" cy="453960"/>
            <a:chOff x="2587320" y="3699000"/>
            <a:chExt cx="358560" cy="453960"/>
          </a:xfrm>
        </p:grpSpPr>
        <p:sp>
          <p:nvSpPr>
            <p:cNvPr id="290" name="Étoile"/>
            <p:cNvSpPr/>
            <p:nvPr/>
          </p:nvSpPr>
          <p:spPr>
            <a:xfrm>
              <a:off x="258732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91" name="6"/>
            <p:cNvSpPr/>
            <p:nvPr/>
          </p:nvSpPr>
          <p:spPr>
            <a:xfrm>
              <a:off x="26636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92" name="Google Shape;151;p16"/>
          <p:cNvSpPr/>
          <p:nvPr/>
        </p:nvSpPr>
        <p:spPr>
          <a:xfrm>
            <a:off x="477072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293" name="Google Shape;152;p16"/>
          <p:cNvGrpSpPr/>
          <p:nvPr/>
        </p:nvGrpSpPr>
        <p:grpSpPr>
          <a:xfrm>
            <a:off x="4961520" y="613440"/>
            <a:ext cx="3217320" cy="682560"/>
            <a:chOff x="4961520" y="613440"/>
            <a:chExt cx="3217320" cy="682560"/>
          </a:xfrm>
        </p:grpSpPr>
        <p:grpSp>
          <p:nvGrpSpPr>
            <p:cNvPr id="294" name="Groupe"/>
            <p:cNvGrpSpPr/>
            <p:nvPr/>
          </p:nvGrpSpPr>
          <p:grpSpPr>
            <a:xfrm>
              <a:off x="4961520" y="613440"/>
              <a:ext cx="3217320" cy="682560"/>
              <a:chOff x="4961520" y="613440"/>
              <a:chExt cx="3217320" cy="682560"/>
            </a:xfrm>
          </p:grpSpPr>
          <p:sp>
            <p:nvSpPr>
              <p:cNvPr id="295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6" name="Figure"/>
              <p:cNvSpPr/>
              <p:nvPr/>
            </p:nvSpPr>
            <p:spPr>
              <a:xfrm>
                <a:off x="53640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7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298" name="Nom de la famille"/>
            <p:cNvSpPr/>
            <p:nvPr/>
          </p:nvSpPr>
          <p:spPr>
            <a:xfrm>
              <a:off x="537804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9" name="Google Shape;153;p16"/>
          <p:cNvGrpSpPr/>
          <p:nvPr/>
        </p:nvGrpSpPr>
        <p:grpSpPr>
          <a:xfrm>
            <a:off x="4967280" y="1562400"/>
            <a:ext cx="1955880" cy="2893320"/>
            <a:chOff x="4967280" y="1562400"/>
            <a:chExt cx="1955880" cy="2893320"/>
          </a:xfrm>
        </p:grpSpPr>
        <p:sp>
          <p:nvSpPr>
            <p:cNvPr id="300" name="Rectangle"/>
            <p:cNvSpPr/>
            <p:nvPr/>
          </p:nvSpPr>
          <p:spPr>
            <a:xfrm>
              <a:off x="496728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1" name="Image de l’oeuvre"/>
            <p:cNvSpPr/>
            <p:nvPr/>
          </p:nvSpPr>
          <p:spPr>
            <a:xfrm>
              <a:off x="49723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2" name="Google Shape;154;p16"/>
          <p:cNvGrpSpPr/>
          <p:nvPr/>
        </p:nvGrpSpPr>
        <p:grpSpPr>
          <a:xfrm>
            <a:off x="4967280" y="1597320"/>
            <a:ext cx="1955880" cy="590040"/>
            <a:chOff x="4967280" y="1597320"/>
            <a:chExt cx="1955880" cy="590040"/>
          </a:xfrm>
        </p:grpSpPr>
        <p:sp>
          <p:nvSpPr>
            <p:cNvPr id="303" name="Rectangle"/>
            <p:cNvSpPr/>
            <p:nvPr/>
          </p:nvSpPr>
          <p:spPr>
            <a:xfrm>
              <a:off x="4967280" y="15973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4" name="Nom de l’artiste"/>
            <p:cNvSpPr/>
            <p:nvPr/>
          </p:nvSpPr>
          <p:spPr>
            <a:xfrm>
              <a:off x="4986360" y="1702440"/>
              <a:ext cx="19177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5" name="Google Shape;155;p16"/>
          <p:cNvGrpSpPr/>
          <p:nvPr/>
        </p:nvGrpSpPr>
        <p:grpSpPr>
          <a:xfrm>
            <a:off x="4770720" y="1597320"/>
            <a:ext cx="543600" cy="590040"/>
            <a:chOff x="4770720" y="1597320"/>
            <a:chExt cx="543600" cy="590040"/>
          </a:xfrm>
        </p:grpSpPr>
        <p:sp>
          <p:nvSpPr>
            <p:cNvPr id="306" name="Étoile"/>
            <p:cNvSpPr/>
            <p:nvPr/>
          </p:nvSpPr>
          <p:spPr>
            <a:xfrm>
              <a:off x="477072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7" name="6"/>
            <p:cNvSpPr/>
            <p:nvPr/>
          </p:nvSpPr>
          <p:spPr>
            <a:xfrm>
              <a:off x="487692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8" name="Google Shape;156;p16"/>
          <p:cNvGrpSpPr/>
          <p:nvPr/>
        </p:nvGrpSpPr>
        <p:grpSpPr>
          <a:xfrm>
            <a:off x="4950000" y="4170240"/>
            <a:ext cx="1990800" cy="583200"/>
            <a:chOff x="4950000" y="4170240"/>
            <a:chExt cx="1990800" cy="583200"/>
          </a:xfrm>
        </p:grpSpPr>
        <p:sp>
          <p:nvSpPr>
            <p:cNvPr id="309" name="Rectangle"/>
            <p:cNvSpPr/>
            <p:nvPr/>
          </p:nvSpPr>
          <p:spPr>
            <a:xfrm>
              <a:off x="495000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0" name="titre de l’oeuvre…"/>
            <p:cNvSpPr/>
            <p:nvPr/>
          </p:nvSpPr>
          <p:spPr>
            <a:xfrm>
              <a:off x="4954680" y="4170240"/>
              <a:ext cx="198108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titre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Date de création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1" name="Google Shape;157;p16"/>
          <p:cNvGrpSpPr/>
          <p:nvPr/>
        </p:nvGrpSpPr>
        <p:grpSpPr>
          <a:xfrm>
            <a:off x="7143480" y="1524960"/>
            <a:ext cx="1105200" cy="583200"/>
            <a:chOff x="7143480" y="1524960"/>
            <a:chExt cx="1105200" cy="583200"/>
          </a:xfrm>
        </p:grpSpPr>
        <p:sp>
          <p:nvSpPr>
            <p:cNvPr id="312" name="Figure"/>
            <p:cNvSpPr/>
            <p:nvPr/>
          </p:nvSpPr>
          <p:spPr>
            <a:xfrm>
              <a:off x="714348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3" name="nom de l’artiste"/>
            <p:cNvSpPr/>
            <p:nvPr/>
          </p:nvSpPr>
          <p:spPr>
            <a:xfrm>
              <a:off x="7148160" y="152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4" name="Google Shape;158;p16"/>
          <p:cNvGrpSpPr/>
          <p:nvPr/>
        </p:nvGrpSpPr>
        <p:grpSpPr>
          <a:xfrm>
            <a:off x="7143480" y="2064960"/>
            <a:ext cx="1105200" cy="583200"/>
            <a:chOff x="7143480" y="2064960"/>
            <a:chExt cx="1105200" cy="583200"/>
          </a:xfrm>
        </p:grpSpPr>
        <p:sp>
          <p:nvSpPr>
            <p:cNvPr id="315" name="Figure"/>
            <p:cNvSpPr/>
            <p:nvPr/>
          </p:nvSpPr>
          <p:spPr>
            <a:xfrm>
              <a:off x="714348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6" name="nom de l’artiste"/>
            <p:cNvSpPr/>
            <p:nvPr/>
          </p:nvSpPr>
          <p:spPr>
            <a:xfrm>
              <a:off x="7148160" y="206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7" name="Google Shape;159;p16"/>
          <p:cNvGrpSpPr/>
          <p:nvPr/>
        </p:nvGrpSpPr>
        <p:grpSpPr>
          <a:xfrm>
            <a:off x="7143480" y="2605320"/>
            <a:ext cx="1105200" cy="583200"/>
            <a:chOff x="7143480" y="2605320"/>
            <a:chExt cx="1105200" cy="583200"/>
          </a:xfrm>
        </p:grpSpPr>
        <p:sp>
          <p:nvSpPr>
            <p:cNvPr id="318" name="Figure"/>
            <p:cNvSpPr/>
            <p:nvPr/>
          </p:nvSpPr>
          <p:spPr>
            <a:xfrm>
              <a:off x="714348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9" name="nom de l’artiste"/>
            <p:cNvSpPr/>
            <p:nvPr/>
          </p:nvSpPr>
          <p:spPr>
            <a:xfrm>
              <a:off x="714816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0" name="Google Shape;160;p16"/>
          <p:cNvGrpSpPr/>
          <p:nvPr/>
        </p:nvGrpSpPr>
        <p:grpSpPr>
          <a:xfrm>
            <a:off x="7143480" y="3145680"/>
            <a:ext cx="1105200" cy="583200"/>
            <a:chOff x="7143480" y="3145680"/>
            <a:chExt cx="1105200" cy="583200"/>
          </a:xfrm>
        </p:grpSpPr>
        <p:sp>
          <p:nvSpPr>
            <p:cNvPr id="321" name="Figure"/>
            <p:cNvSpPr/>
            <p:nvPr/>
          </p:nvSpPr>
          <p:spPr>
            <a:xfrm>
              <a:off x="714348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2" name="nom de l’artiste"/>
            <p:cNvSpPr/>
            <p:nvPr/>
          </p:nvSpPr>
          <p:spPr>
            <a:xfrm>
              <a:off x="714816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3" name="Google Shape;161;p16"/>
          <p:cNvGrpSpPr/>
          <p:nvPr/>
        </p:nvGrpSpPr>
        <p:grpSpPr>
          <a:xfrm>
            <a:off x="7143480" y="3686040"/>
            <a:ext cx="1105200" cy="583200"/>
            <a:chOff x="7143480" y="3686040"/>
            <a:chExt cx="1105200" cy="583200"/>
          </a:xfrm>
        </p:grpSpPr>
        <p:sp>
          <p:nvSpPr>
            <p:cNvPr id="324" name="Figure"/>
            <p:cNvSpPr/>
            <p:nvPr/>
          </p:nvSpPr>
          <p:spPr>
            <a:xfrm>
              <a:off x="714348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5" name="nom de l’artiste"/>
            <p:cNvSpPr/>
            <p:nvPr/>
          </p:nvSpPr>
          <p:spPr>
            <a:xfrm>
              <a:off x="714816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6" name="Google Shape;162;p16"/>
          <p:cNvGrpSpPr/>
          <p:nvPr/>
        </p:nvGrpSpPr>
        <p:grpSpPr>
          <a:xfrm>
            <a:off x="6941160" y="1601640"/>
            <a:ext cx="358560" cy="453960"/>
            <a:chOff x="6941160" y="1601640"/>
            <a:chExt cx="358560" cy="453960"/>
          </a:xfrm>
        </p:grpSpPr>
        <p:sp>
          <p:nvSpPr>
            <p:cNvPr id="327" name="Étoile"/>
            <p:cNvSpPr/>
            <p:nvPr/>
          </p:nvSpPr>
          <p:spPr>
            <a:xfrm>
              <a:off x="694116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8" name="2"/>
            <p:cNvSpPr/>
            <p:nvPr/>
          </p:nvSpPr>
          <p:spPr>
            <a:xfrm>
              <a:off x="70178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9" name="Google Shape;163;p16"/>
          <p:cNvGrpSpPr/>
          <p:nvPr/>
        </p:nvGrpSpPr>
        <p:grpSpPr>
          <a:xfrm>
            <a:off x="6941160" y="2650320"/>
            <a:ext cx="358560" cy="453960"/>
            <a:chOff x="6941160" y="2650320"/>
            <a:chExt cx="358560" cy="453960"/>
          </a:xfrm>
        </p:grpSpPr>
        <p:sp>
          <p:nvSpPr>
            <p:cNvPr id="330" name="Étoile"/>
            <p:cNvSpPr/>
            <p:nvPr/>
          </p:nvSpPr>
          <p:spPr>
            <a:xfrm>
              <a:off x="694116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31" name="1"/>
            <p:cNvSpPr/>
            <p:nvPr/>
          </p:nvSpPr>
          <p:spPr>
            <a:xfrm>
              <a:off x="70178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32" name="Google Shape;164;p16"/>
          <p:cNvGrpSpPr/>
          <p:nvPr/>
        </p:nvGrpSpPr>
        <p:grpSpPr>
          <a:xfrm>
            <a:off x="6941160" y="2126160"/>
            <a:ext cx="358560" cy="453960"/>
            <a:chOff x="6941160" y="2126160"/>
            <a:chExt cx="358560" cy="453960"/>
          </a:xfrm>
        </p:grpSpPr>
        <p:sp>
          <p:nvSpPr>
            <p:cNvPr id="333" name="Étoile"/>
            <p:cNvSpPr/>
            <p:nvPr/>
          </p:nvSpPr>
          <p:spPr>
            <a:xfrm>
              <a:off x="694116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34" name="3"/>
            <p:cNvSpPr/>
            <p:nvPr/>
          </p:nvSpPr>
          <p:spPr>
            <a:xfrm>
              <a:off x="70178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35" name="Google Shape;165;p16"/>
          <p:cNvGrpSpPr/>
          <p:nvPr/>
        </p:nvGrpSpPr>
        <p:grpSpPr>
          <a:xfrm>
            <a:off x="6941160" y="3190680"/>
            <a:ext cx="358560" cy="453960"/>
            <a:chOff x="6941160" y="3190680"/>
            <a:chExt cx="358560" cy="453960"/>
          </a:xfrm>
        </p:grpSpPr>
        <p:sp>
          <p:nvSpPr>
            <p:cNvPr id="336" name="Étoile"/>
            <p:cNvSpPr/>
            <p:nvPr/>
          </p:nvSpPr>
          <p:spPr>
            <a:xfrm>
              <a:off x="694116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37" name="5"/>
            <p:cNvSpPr/>
            <p:nvPr/>
          </p:nvSpPr>
          <p:spPr>
            <a:xfrm>
              <a:off x="70178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38" name="Google Shape;166;p16"/>
          <p:cNvGrpSpPr/>
          <p:nvPr/>
        </p:nvGrpSpPr>
        <p:grpSpPr>
          <a:xfrm>
            <a:off x="6941160" y="3699000"/>
            <a:ext cx="358560" cy="453960"/>
            <a:chOff x="6941160" y="3699000"/>
            <a:chExt cx="358560" cy="453960"/>
          </a:xfrm>
        </p:grpSpPr>
        <p:sp>
          <p:nvSpPr>
            <p:cNvPr id="339" name="Étoile"/>
            <p:cNvSpPr/>
            <p:nvPr/>
          </p:nvSpPr>
          <p:spPr>
            <a:xfrm>
              <a:off x="694116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40" name="4"/>
            <p:cNvSpPr/>
            <p:nvPr/>
          </p:nvSpPr>
          <p:spPr>
            <a:xfrm>
              <a:off x="70178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 pitchFamily="0" charset="1"/>
        <a:ea typeface="Arial" pitchFamily="0" charset="1"/>
        <a:cs typeface="Arial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2026-02-13T12:32:04Z</dcterms:modified>
  <cp:revision>1</cp:revision>
  <dc:subject/>
  <dc:title/>
</cp:coreProperties>
</file>