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Texte niveau 1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Texte du titre</a:t>
            </a:r>
          </a:p>
        </p:txBody>
      </p:sp>
      <p:sp>
        <p:nvSpPr>
          <p:cNvPr id="2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9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8" name="Texte niveau 1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e du titre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Texte du titre</a:t>
            </a:r>
          </a:p>
        </p:txBody>
      </p:sp>
      <p:sp>
        <p:nvSpPr>
          <p:cNvPr id="56" name="Texte niveau 1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e du titre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Texte du titre</a:t>
            </a:r>
          </a:p>
        </p:txBody>
      </p:sp>
      <p:sp>
        <p:nvSpPr>
          <p:cNvPr id="6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e du titre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Texte du titre</a:t>
            </a:r>
          </a:p>
        </p:txBody>
      </p:sp>
      <p:sp>
        <p:nvSpPr>
          <p:cNvPr id="74" name="Texte niveau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e niveau 1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54;p13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buSzTx/>
              <a:buNone/>
            </a:lvl1pPr>
          </a:lstStyle>
          <a:p>
            <a:pPr/>
            <a:r>
              <a:t>Nom/prénom classe: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59;p14"/>
          <p:cNvSpPr/>
          <p:nvPr/>
        </p:nvSpPr>
        <p:spPr>
          <a:xfrm>
            <a:off x="416700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117" name="Google Shape;60;p14"/>
          <p:cNvGrpSpPr/>
          <p:nvPr/>
        </p:nvGrpSpPr>
        <p:grpSpPr>
          <a:xfrm>
            <a:off x="607649" y="613449"/>
            <a:ext cx="3217802" cy="682802"/>
            <a:chOff x="0" y="-1"/>
            <a:chExt cx="3217800" cy="682801"/>
          </a:xfrm>
        </p:grpSpPr>
        <p:grpSp>
          <p:nvGrpSpPr>
            <p:cNvPr id="115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112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3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4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116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120" name="Google Shape;61;p14"/>
          <p:cNvGrpSpPr/>
          <p:nvPr/>
        </p:nvGrpSpPr>
        <p:grpSpPr>
          <a:xfrm>
            <a:off x="613450" y="1562574"/>
            <a:ext cx="1956300" cy="2893802"/>
            <a:chOff x="0" y="0"/>
            <a:chExt cx="1956299" cy="2893800"/>
          </a:xfrm>
        </p:grpSpPr>
        <p:sp>
          <p:nvSpPr>
            <p:cNvPr id="118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19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123" name="Google Shape;62;p14"/>
          <p:cNvGrpSpPr/>
          <p:nvPr/>
        </p:nvGrpSpPr>
        <p:grpSpPr>
          <a:xfrm>
            <a:off x="613375" y="1597299"/>
            <a:ext cx="1956300" cy="590401"/>
            <a:chOff x="0" y="0"/>
            <a:chExt cx="1956299" cy="590400"/>
          </a:xfrm>
        </p:grpSpPr>
        <p:sp>
          <p:nvSpPr>
            <p:cNvPr id="121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2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26" name="Google Shape;63;p14"/>
          <p:cNvGrpSpPr/>
          <p:nvPr/>
        </p:nvGrpSpPr>
        <p:grpSpPr>
          <a:xfrm>
            <a:off x="416700" y="1597299"/>
            <a:ext cx="543900" cy="590401"/>
            <a:chOff x="0" y="0"/>
            <a:chExt cx="543899" cy="590400"/>
          </a:xfrm>
        </p:grpSpPr>
        <p:sp>
          <p:nvSpPr>
            <p:cNvPr id="124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25" name="1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129" name="Google Shape;64;p14"/>
          <p:cNvGrpSpPr/>
          <p:nvPr/>
        </p:nvGrpSpPr>
        <p:grpSpPr>
          <a:xfrm>
            <a:off x="596050" y="4170408"/>
            <a:ext cx="1991100" cy="583434"/>
            <a:chOff x="0" y="0"/>
            <a:chExt cx="1991099" cy="583433"/>
          </a:xfrm>
        </p:grpSpPr>
        <p:sp>
          <p:nvSpPr>
            <p:cNvPr id="127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8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132" name="Google Shape;65;p14"/>
          <p:cNvGrpSpPr/>
          <p:nvPr/>
        </p:nvGrpSpPr>
        <p:grpSpPr>
          <a:xfrm>
            <a:off x="2789475" y="1524846"/>
            <a:ext cx="1105501" cy="583434"/>
            <a:chOff x="0" y="0"/>
            <a:chExt cx="1105499" cy="583433"/>
          </a:xfrm>
        </p:grpSpPr>
        <p:sp>
          <p:nvSpPr>
            <p:cNvPr id="130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1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35" name="Google Shape;66;p14"/>
          <p:cNvGrpSpPr/>
          <p:nvPr/>
        </p:nvGrpSpPr>
        <p:grpSpPr>
          <a:xfrm>
            <a:off x="2789475" y="2065121"/>
            <a:ext cx="1105501" cy="583434"/>
            <a:chOff x="0" y="0"/>
            <a:chExt cx="1105499" cy="583433"/>
          </a:xfrm>
        </p:grpSpPr>
        <p:sp>
          <p:nvSpPr>
            <p:cNvPr id="133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4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38" name="Google Shape;67;p14"/>
          <p:cNvGrpSpPr/>
          <p:nvPr/>
        </p:nvGrpSpPr>
        <p:grpSpPr>
          <a:xfrm>
            <a:off x="2789475" y="2605396"/>
            <a:ext cx="1105501" cy="583434"/>
            <a:chOff x="0" y="0"/>
            <a:chExt cx="1105499" cy="583433"/>
          </a:xfrm>
        </p:grpSpPr>
        <p:sp>
          <p:nvSpPr>
            <p:cNvPr id="136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37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41" name="Google Shape;68;p14"/>
          <p:cNvGrpSpPr/>
          <p:nvPr/>
        </p:nvGrpSpPr>
        <p:grpSpPr>
          <a:xfrm>
            <a:off x="2789475" y="3145671"/>
            <a:ext cx="1105501" cy="583434"/>
            <a:chOff x="0" y="0"/>
            <a:chExt cx="1105499" cy="583433"/>
          </a:xfrm>
        </p:grpSpPr>
        <p:sp>
          <p:nvSpPr>
            <p:cNvPr id="139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40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44" name="Google Shape;69;p14"/>
          <p:cNvGrpSpPr/>
          <p:nvPr/>
        </p:nvGrpSpPr>
        <p:grpSpPr>
          <a:xfrm>
            <a:off x="2789475" y="3685946"/>
            <a:ext cx="1105501" cy="583434"/>
            <a:chOff x="0" y="0"/>
            <a:chExt cx="1105499" cy="583433"/>
          </a:xfrm>
        </p:grpSpPr>
        <p:sp>
          <p:nvSpPr>
            <p:cNvPr id="142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43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47" name="Google Shape;70;p14"/>
          <p:cNvGrpSpPr/>
          <p:nvPr/>
        </p:nvGrpSpPr>
        <p:grpSpPr>
          <a:xfrm>
            <a:off x="2587150" y="1601647"/>
            <a:ext cx="358801" cy="454356"/>
            <a:chOff x="0" y="0"/>
            <a:chExt cx="358799" cy="454355"/>
          </a:xfrm>
        </p:grpSpPr>
        <p:sp>
          <p:nvSpPr>
            <p:cNvPr id="145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46" name="2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150" name="Google Shape;71;p14"/>
          <p:cNvGrpSpPr/>
          <p:nvPr/>
        </p:nvGrpSpPr>
        <p:grpSpPr>
          <a:xfrm>
            <a:off x="2587150" y="2650396"/>
            <a:ext cx="358801" cy="454357"/>
            <a:chOff x="0" y="0"/>
            <a:chExt cx="358799" cy="454355"/>
          </a:xfrm>
        </p:grpSpPr>
        <p:sp>
          <p:nvSpPr>
            <p:cNvPr id="148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49" name="4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  <p:grpSp>
        <p:nvGrpSpPr>
          <p:cNvPr id="153" name="Google Shape;72;p14"/>
          <p:cNvGrpSpPr/>
          <p:nvPr/>
        </p:nvGrpSpPr>
        <p:grpSpPr>
          <a:xfrm>
            <a:off x="2587150" y="2126021"/>
            <a:ext cx="358801" cy="454357"/>
            <a:chOff x="0" y="0"/>
            <a:chExt cx="358799" cy="454355"/>
          </a:xfrm>
        </p:grpSpPr>
        <p:sp>
          <p:nvSpPr>
            <p:cNvPr id="151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52" name="3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156" name="Google Shape;73;p14"/>
          <p:cNvGrpSpPr/>
          <p:nvPr/>
        </p:nvGrpSpPr>
        <p:grpSpPr>
          <a:xfrm>
            <a:off x="2587150" y="3190672"/>
            <a:ext cx="358801" cy="454357"/>
            <a:chOff x="0" y="0"/>
            <a:chExt cx="358799" cy="454355"/>
          </a:xfrm>
        </p:grpSpPr>
        <p:sp>
          <p:nvSpPr>
            <p:cNvPr id="154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55" name="5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159" name="Google Shape;74;p14"/>
          <p:cNvGrpSpPr/>
          <p:nvPr/>
        </p:nvGrpSpPr>
        <p:grpSpPr>
          <a:xfrm>
            <a:off x="2587150" y="3699147"/>
            <a:ext cx="358801" cy="454356"/>
            <a:chOff x="0" y="0"/>
            <a:chExt cx="358799" cy="454355"/>
          </a:xfrm>
        </p:grpSpPr>
        <p:sp>
          <p:nvSpPr>
            <p:cNvPr id="157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58" name="6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  <p:sp>
        <p:nvSpPr>
          <p:cNvPr id="160" name="Google Shape;75;p14"/>
          <p:cNvSpPr/>
          <p:nvPr/>
        </p:nvSpPr>
        <p:spPr>
          <a:xfrm>
            <a:off x="4759149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166" name="Google Shape;76;p14"/>
          <p:cNvGrpSpPr/>
          <p:nvPr/>
        </p:nvGrpSpPr>
        <p:grpSpPr>
          <a:xfrm>
            <a:off x="4950100" y="613449"/>
            <a:ext cx="3217801" cy="682802"/>
            <a:chOff x="0" y="-1"/>
            <a:chExt cx="3217800" cy="682801"/>
          </a:xfrm>
        </p:grpSpPr>
        <p:grpSp>
          <p:nvGrpSpPr>
            <p:cNvPr id="164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161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62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63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165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169" name="Google Shape;77;p14"/>
          <p:cNvGrpSpPr/>
          <p:nvPr/>
        </p:nvGrpSpPr>
        <p:grpSpPr>
          <a:xfrm>
            <a:off x="4955899" y="1562574"/>
            <a:ext cx="1956301" cy="2893802"/>
            <a:chOff x="0" y="0"/>
            <a:chExt cx="1956299" cy="2893800"/>
          </a:xfrm>
        </p:grpSpPr>
        <p:sp>
          <p:nvSpPr>
            <p:cNvPr id="167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68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172" name="Google Shape;78;p14"/>
          <p:cNvGrpSpPr/>
          <p:nvPr/>
        </p:nvGrpSpPr>
        <p:grpSpPr>
          <a:xfrm>
            <a:off x="4955825" y="1597299"/>
            <a:ext cx="1956301" cy="590401"/>
            <a:chOff x="0" y="0"/>
            <a:chExt cx="1956299" cy="590400"/>
          </a:xfrm>
        </p:grpSpPr>
        <p:sp>
          <p:nvSpPr>
            <p:cNvPr id="170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1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75" name="Google Shape;79;p14"/>
          <p:cNvGrpSpPr/>
          <p:nvPr/>
        </p:nvGrpSpPr>
        <p:grpSpPr>
          <a:xfrm>
            <a:off x="4759149" y="1597299"/>
            <a:ext cx="543901" cy="590401"/>
            <a:chOff x="0" y="0"/>
            <a:chExt cx="543899" cy="590400"/>
          </a:xfrm>
        </p:grpSpPr>
        <p:sp>
          <p:nvSpPr>
            <p:cNvPr id="173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74" name="2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178" name="Google Shape;80;p14"/>
          <p:cNvGrpSpPr/>
          <p:nvPr/>
        </p:nvGrpSpPr>
        <p:grpSpPr>
          <a:xfrm>
            <a:off x="4938500" y="4170408"/>
            <a:ext cx="1991101" cy="583434"/>
            <a:chOff x="0" y="0"/>
            <a:chExt cx="1991099" cy="583433"/>
          </a:xfrm>
        </p:grpSpPr>
        <p:sp>
          <p:nvSpPr>
            <p:cNvPr id="176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7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181" name="Google Shape;81;p14"/>
          <p:cNvGrpSpPr/>
          <p:nvPr/>
        </p:nvGrpSpPr>
        <p:grpSpPr>
          <a:xfrm>
            <a:off x="7131925" y="1524846"/>
            <a:ext cx="1105501" cy="583434"/>
            <a:chOff x="0" y="0"/>
            <a:chExt cx="1105499" cy="583433"/>
          </a:xfrm>
        </p:grpSpPr>
        <p:sp>
          <p:nvSpPr>
            <p:cNvPr id="179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80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84" name="Google Shape;82;p14"/>
          <p:cNvGrpSpPr/>
          <p:nvPr/>
        </p:nvGrpSpPr>
        <p:grpSpPr>
          <a:xfrm>
            <a:off x="7131925" y="2065121"/>
            <a:ext cx="1105501" cy="583434"/>
            <a:chOff x="0" y="0"/>
            <a:chExt cx="1105499" cy="583433"/>
          </a:xfrm>
        </p:grpSpPr>
        <p:sp>
          <p:nvSpPr>
            <p:cNvPr id="182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83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87" name="Google Shape;83;p14"/>
          <p:cNvGrpSpPr/>
          <p:nvPr/>
        </p:nvGrpSpPr>
        <p:grpSpPr>
          <a:xfrm>
            <a:off x="7131925" y="2605396"/>
            <a:ext cx="1105501" cy="583434"/>
            <a:chOff x="0" y="0"/>
            <a:chExt cx="1105499" cy="583433"/>
          </a:xfrm>
        </p:grpSpPr>
        <p:sp>
          <p:nvSpPr>
            <p:cNvPr id="185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86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90" name="Google Shape;84;p14"/>
          <p:cNvGrpSpPr/>
          <p:nvPr/>
        </p:nvGrpSpPr>
        <p:grpSpPr>
          <a:xfrm>
            <a:off x="7131925" y="3145671"/>
            <a:ext cx="1105501" cy="583434"/>
            <a:chOff x="0" y="0"/>
            <a:chExt cx="1105499" cy="583433"/>
          </a:xfrm>
        </p:grpSpPr>
        <p:sp>
          <p:nvSpPr>
            <p:cNvPr id="188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89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93" name="Google Shape;85;p14"/>
          <p:cNvGrpSpPr/>
          <p:nvPr/>
        </p:nvGrpSpPr>
        <p:grpSpPr>
          <a:xfrm>
            <a:off x="7131925" y="3685946"/>
            <a:ext cx="1105501" cy="583434"/>
            <a:chOff x="0" y="0"/>
            <a:chExt cx="1105499" cy="583433"/>
          </a:xfrm>
        </p:grpSpPr>
        <p:sp>
          <p:nvSpPr>
            <p:cNvPr id="191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192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196" name="Google Shape;86;p14"/>
          <p:cNvGrpSpPr/>
          <p:nvPr/>
        </p:nvGrpSpPr>
        <p:grpSpPr>
          <a:xfrm>
            <a:off x="6929600" y="1601647"/>
            <a:ext cx="358801" cy="454356"/>
            <a:chOff x="0" y="0"/>
            <a:chExt cx="358799" cy="454355"/>
          </a:xfrm>
        </p:grpSpPr>
        <p:sp>
          <p:nvSpPr>
            <p:cNvPr id="194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95" name="1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199" name="Google Shape;87;p14"/>
          <p:cNvGrpSpPr/>
          <p:nvPr/>
        </p:nvGrpSpPr>
        <p:grpSpPr>
          <a:xfrm>
            <a:off x="6929600" y="2650396"/>
            <a:ext cx="358801" cy="454357"/>
            <a:chOff x="0" y="0"/>
            <a:chExt cx="358799" cy="454355"/>
          </a:xfrm>
        </p:grpSpPr>
        <p:sp>
          <p:nvSpPr>
            <p:cNvPr id="197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198" name="4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  <p:grpSp>
        <p:nvGrpSpPr>
          <p:cNvPr id="202" name="Google Shape;88;p14"/>
          <p:cNvGrpSpPr/>
          <p:nvPr/>
        </p:nvGrpSpPr>
        <p:grpSpPr>
          <a:xfrm>
            <a:off x="6929600" y="2126021"/>
            <a:ext cx="358801" cy="454357"/>
            <a:chOff x="0" y="0"/>
            <a:chExt cx="358799" cy="454355"/>
          </a:xfrm>
        </p:grpSpPr>
        <p:sp>
          <p:nvSpPr>
            <p:cNvPr id="200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01" name="3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205" name="Google Shape;89;p14"/>
          <p:cNvGrpSpPr/>
          <p:nvPr/>
        </p:nvGrpSpPr>
        <p:grpSpPr>
          <a:xfrm>
            <a:off x="6929600" y="3190672"/>
            <a:ext cx="358801" cy="454357"/>
            <a:chOff x="0" y="0"/>
            <a:chExt cx="358799" cy="454355"/>
          </a:xfrm>
        </p:grpSpPr>
        <p:sp>
          <p:nvSpPr>
            <p:cNvPr id="203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04" name="5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208" name="Google Shape;90;p14"/>
          <p:cNvGrpSpPr/>
          <p:nvPr/>
        </p:nvGrpSpPr>
        <p:grpSpPr>
          <a:xfrm>
            <a:off x="6929600" y="3699147"/>
            <a:ext cx="358801" cy="454356"/>
            <a:chOff x="0" y="0"/>
            <a:chExt cx="358799" cy="454355"/>
          </a:xfrm>
        </p:grpSpPr>
        <p:sp>
          <p:nvSpPr>
            <p:cNvPr id="206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07" name="6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95;p15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/>
          <a:p>
            <a:pPr>
              <a:defRPr sz="2500"/>
            </a:pPr>
          </a:p>
        </p:txBody>
      </p:sp>
      <p:sp>
        <p:nvSpPr>
          <p:cNvPr id="211" name="Google Shape;96;p15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</a:pPr>
          </a:p>
        </p:txBody>
      </p:sp>
      <p:sp>
        <p:nvSpPr>
          <p:cNvPr id="212" name="Google Shape;97;p15"/>
          <p:cNvSpPr/>
          <p:nvPr/>
        </p:nvSpPr>
        <p:spPr>
          <a:xfrm>
            <a:off x="416700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218" name="Google Shape;98;p15"/>
          <p:cNvGrpSpPr/>
          <p:nvPr/>
        </p:nvGrpSpPr>
        <p:grpSpPr>
          <a:xfrm>
            <a:off x="607649" y="613449"/>
            <a:ext cx="3217802" cy="682802"/>
            <a:chOff x="0" y="-1"/>
            <a:chExt cx="3217800" cy="682801"/>
          </a:xfrm>
        </p:grpSpPr>
        <p:grpSp>
          <p:nvGrpSpPr>
            <p:cNvPr id="216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213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14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15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217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221" name="Google Shape;99;p15"/>
          <p:cNvGrpSpPr/>
          <p:nvPr/>
        </p:nvGrpSpPr>
        <p:grpSpPr>
          <a:xfrm>
            <a:off x="613450" y="1562574"/>
            <a:ext cx="1956300" cy="2893802"/>
            <a:chOff x="0" y="0"/>
            <a:chExt cx="1956299" cy="2893800"/>
          </a:xfrm>
        </p:grpSpPr>
        <p:sp>
          <p:nvSpPr>
            <p:cNvPr id="219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20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224" name="Google Shape;100;p15"/>
          <p:cNvGrpSpPr/>
          <p:nvPr/>
        </p:nvGrpSpPr>
        <p:grpSpPr>
          <a:xfrm>
            <a:off x="613375" y="1597299"/>
            <a:ext cx="1956300" cy="590401"/>
            <a:chOff x="0" y="0"/>
            <a:chExt cx="1956299" cy="590400"/>
          </a:xfrm>
        </p:grpSpPr>
        <p:sp>
          <p:nvSpPr>
            <p:cNvPr id="222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3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27" name="Google Shape;101;p15"/>
          <p:cNvGrpSpPr/>
          <p:nvPr/>
        </p:nvGrpSpPr>
        <p:grpSpPr>
          <a:xfrm>
            <a:off x="416700" y="1597299"/>
            <a:ext cx="543900" cy="590401"/>
            <a:chOff x="0" y="0"/>
            <a:chExt cx="543899" cy="590400"/>
          </a:xfrm>
        </p:grpSpPr>
        <p:sp>
          <p:nvSpPr>
            <p:cNvPr id="225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26" name="3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230" name="Google Shape;102;p15"/>
          <p:cNvGrpSpPr/>
          <p:nvPr/>
        </p:nvGrpSpPr>
        <p:grpSpPr>
          <a:xfrm>
            <a:off x="596050" y="4170408"/>
            <a:ext cx="1991100" cy="583434"/>
            <a:chOff x="0" y="0"/>
            <a:chExt cx="1991099" cy="583433"/>
          </a:xfrm>
        </p:grpSpPr>
        <p:sp>
          <p:nvSpPr>
            <p:cNvPr id="228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9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233" name="Google Shape;103;p15"/>
          <p:cNvGrpSpPr/>
          <p:nvPr/>
        </p:nvGrpSpPr>
        <p:grpSpPr>
          <a:xfrm>
            <a:off x="2789475" y="1524846"/>
            <a:ext cx="1105501" cy="583434"/>
            <a:chOff x="0" y="0"/>
            <a:chExt cx="1105499" cy="583433"/>
          </a:xfrm>
        </p:grpSpPr>
        <p:sp>
          <p:nvSpPr>
            <p:cNvPr id="231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32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36" name="Google Shape;104;p15"/>
          <p:cNvGrpSpPr/>
          <p:nvPr/>
        </p:nvGrpSpPr>
        <p:grpSpPr>
          <a:xfrm>
            <a:off x="2789475" y="2065121"/>
            <a:ext cx="1105501" cy="583434"/>
            <a:chOff x="0" y="0"/>
            <a:chExt cx="1105499" cy="583433"/>
          </a:xfrm>
        </p:grpSpPr>
        <p:sp>
          <p:nvSpPr>
            <p:cNvPr id="234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35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39" name="Google Shape;105;p15"/>
          <p:cNvGrpSpPr/>
          <p:nvPr/>
        </p:nvGrpSpPr>
        <p:grpSpPr>
          <a:xfrm>
            <a:off x="2789475" y="2605396"/>
            <a:ext cx="1105501" cy="583434"/>
            <a:chOff x="0" y="0"/>
            <a:chExt cx="1105499" cy="583433"/>
          </a:xfrm>
        </p:grpSpPr>
        <p:sp>
          <p:nvSpPr>
            <p:cNvPr id="237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38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42" name="Google Shape;106;p15"/>
          <p:cNvGrpSpPr/>
          <p:nvPr/>
        </p:nvGrpSpPr>
        <p:grpSpPr>
          <a:xfrm>
            <a:off x="2789475" y="3145671"/>
            <a:ext cx="1105501" cy="583434"/>
            <a:chOff x="0" y="0"/>
            <a:chExt cx="1105499" cy="583433"/>
          </a:xfrm>
        </p:grpSpPr>
        <p:sp>
          <p:nvSpPr>
            <p:cNvPr id="240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41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45" name="Google Shape;107;p15"/>
          <p:cNvGrpSpPr/>
          <p:nvPr/>
        </p:nvGrpSpPr>
        <p:grpSpPr>
          <a:xfrm>
            <a:off x="2789475" y="3685946"/>
            <a:ext cx="1105501" cy="583434"/>
            <a:chOff x="0" y="0"/>
            <a:chExt cx="1105499" cy="583433"/>
          </a:xfrm>
        </p:grpSpPr>
        <p:sp>
          <p:nvSpPr>
            <p:cNvPr id="243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44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48" name="Google Shape;108;p15"/>
          <p:cNvGrpSpPr/>
          <p:nvPr/>
        </p:nvGrpSpPr>
        <p:grpSpPr>
          <a:xfrm>
            <a:off x="2587150" y="1601647"/>
            <a:ext cx="358801" cy="454356"/>
            <a:chOff x="0" y="0"/>
            <a:chExt cx="358799" cy="454355"/>
          </a:xfrm>
        </p:grpSpPr>
        <p:sp>
          <p:nvSpPr>
            <p:cNvPr id="246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47" name="2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251" name="Google Shape;109;p15"/>
          <p:cNvGrpSpPr/>
          <p:nvPr/>
        </p:nvGrpSpPr>
        <p:grpSpPr>
          <a:xfrm>
            <a:off x="2587150" y="2650396"/>
            <a:ext cx="358801" cy="454357"/>
            <a:chOff x="0" y="0"/>
            <a:chExt cx="358799" cy="454355"/>
          </a:xfrm>
        </p:grpSpPr>
        <p:sp>
          <p:nvSpPr>
            <p:cNvPr id="249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50" name="4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  <p:grpSp>
        <p:nvGrpSpPr>
          <p:cNvPr id="254" name="Google Shape;110;p15"/>
          <p:cNvGrpSpPr/>
          <p:nvPr/>
        </p:nvGrpSpPr>
        <p:grpSpPr>
          <a:xfrm>
            <a:off x="2587150" y="2126021"/>
            <a:ext cx="358801" cy="454357"/>
            <a:chOff x="0" y="0"/>
            <a:chExt cx="358799" cy="454355"/>
          </a:xfrm>
        </p:grpSpPr>
        <p:sp>
          <p:nvSpPr>
            <p:cNvPr id="252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53" name="1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257" name="Google Shape;111;p15"/>
          <p:cNvGrpSpPr/>
          <p:nvPr/>
        </p:nvGrpSpPr>
        <p:grpSpPr>
          <a:xfrm>
            <a:off x="2587150" y="3190672"/>
            <a:ext cx="358801" cy="454357"/>
            <a:chOff x="0" y="0"/>
            <a:chExt cx="358799" cy="454355"/>
          </a:xfrm>
        </p:grpSpPr>
        <p:sp>
          <p:nvSpPr>
            <p:cNvPr id="255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56" name="5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260" name="Google Shape;112;p15"/>
          <p:cNvGrpSpPr/>
          <p:nvPr/>
        </p:nvGrpSpPr>
        <p:grpSpPr>
          <a:xfrm>
            <a:off x="2587150" y="3699147"/>
            <a:ext cx="358801" cy="454356"/>
            <a:chOff x="0" y="0"/>
            <a:chExt cx="358799" cy="454355"/>
          </a:xfrm>
        </p:grpSpPr>
        <p:sp>
          <p:nvSpPr>
            <p:cNvPr id="258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59" name="6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  <p:sp>
        <p:nvSpPr>
          <p:cNvPr id="261" name="Google Shape;113;p15"/>
          <p:cNvSpPr/>
          <p:nvPr/>
        </p:nvSpPr>
        <p:spPr>
          <a:xfrm>
            <a:off x="4770699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267" name="Google Shape;114;p15"/>
          <p:cNvGrpSpPr/>
          <p:nvPr/>
        </p:nvGrpSpPr>
        <p:grpSpPr>
          <a:xfrm>
            <a:off x="4961649" y="613449"/>
            <a:ext cx="3217801" cy="682802"/>
            <a:chOff x="0" y="-1"/>
            <a:chExt cx="3217800" cy="682801"/>
          </a:xfrm>
        </p:grpSpPr>
        <p:grpSp>
          <p:nvGrpSpPr>
            <p:cNvPr id="265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262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3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4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266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270" name="Google Shape;115;p15"/>
          <p:cNvGrpSpPr/>
          <p:nvPr/>
        </p:nvGrpSpPr>
        <p:grpSpPr>
          <a:xfrm>
            <a:off x="4967449" y="1562574"/>
            <a:ext cx="1956301" cy="2893802"/>
            <a:chOff x="0" y="0"/>
            <a:chExt cx="1956299" cy="2893800"/>
          </a:xfrm>
        </p:grpSpPr>
        <p:sp>
          <p:nvSpPr>
            <p:cNvPr id="268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69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273" name="Google Shape;116;p15"/>
          <p:cNvGrpSpPr/>
          <p:nvPr/>
        </p:nvGrpSpPr>
        <p:grpSpPr>
          <a:xfrm>
            <a:off x="4967375" y="1597299"/>
            <a:ext cx="1956301" cy="590401"/>
            <a:chOff x="0" y="0"/>
            <a:chExt cx="1956299" cy="590400"/>
          </a:xfrm>
        </p:grpSpPr>
        <p:sp>
          <p:nvSpPr>
            <p:cNvPr id="271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2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76" name="Google Shape;117;p15"/>
          <p:cNvGrpSpPr/>
          <p:nvPr/>
        </p:nvGrpSpPr>
        <p:grpSpPr>
          <a:xfrm>
            <a:off x="4770699" y="1597299"/>
            <a:ext cx="543901" cy="590401"/>
            <a:chOff x="0" y="0"/>
            <a:chExt cx="543899" cy="590400"/>
          </a:xfrm>
        </p:grpSpPr>
        <p:sp>
          <p:nvSpPr>
            <p:cNvPr id="274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75" name="4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  <p:grpSp>
        <p:nvGrpSpPr>
          <p:cNvPr id="279" name="Google Shape;118;p15"/>
          <p:cNvGrpSpPr/>
          <p:nvPr/>
        </p:nvGrpSpPr>
        <p:grpSpPr>
          <a:xfrm>
            <a:off x="4950050" y="4170408"/>
            <a:ext cx="1991101" cy="583434"/>
            <a:chOff x="0" y="0"/>
            <a:chExt cx="1991099" cy="583433"/>
          </a:xfrm>
        </p:grpSpPr>
        <p:sp>
          <p:nvSpPr>
            <p:cNvPr id="277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8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282" name="Google Shape;119;p15"/>
          <p:cNvGrpSpPr/>
          <p:nvPr/>
        </p:nvGrpSpPr>
        <p:grpSpPr>
          <a:xfrm>
            <a:off x="7143474" y="1524846"/>
            <a:ext cx="1105501" cy="583434"/>
            <a:chOff x="0" y="0"/>
            <a:chExt cx="1105499" cy="583433"/>
          </a:xfrm>
        </p:grpSpPr>
        <p:sp>
          <p:nvSpPr>
            <p:cNvPr id="280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81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85" name="Google Shape;120;p15"/>
          <p:cNvGrpSpPr/>
          <p:nvPr/>
        </p:nvGrpSpPr>
        <p:grpSpPr>
          <a:xfrm>
            <a:off x="7143474" y="2065121"/>
            <a:ext cx="1105501" cy="583434"/>
            <a:chOff x="0" y="0"/>
            <a:chExt cx="1105499" cy="583433"/>
          </a:xfrm>
        </p:grpSpPr>
        <p:sp>
          <p:nvSpPr>
            <p:cNvPr id="283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84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88" name="Google Shape;121;p15"/>
          <p:cNvGrpSpPr/>
          <p:nvPr/>
        </p:nvGrpSpPr>
        <p:grpSpPr>
          <a:xfrm>
            <a:off x="7143474" y="2605396"/>
            <a:ext cx="1105501" cy="583434"/>
            <a:chOff x="0" y="0"/>
            <a:chExt cx="1105499" cy="583433"/>
          </a:xfrm>
        </p:grpSpPr>
        <p:sp>
          <p:nvSpPr>
            <p:cNvPr id="286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87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91" name="Google Shape;122;p15"/>
          <p:cNvGrpSpPr/>
          <p:nvPr/>
        </p:nvGrpSpPr>
        <p:grpSpPr>
          <a:xfrm>
            <a:off x="7143474" y="3145671"/>
            <a:ext cx="1105501" cy="583434"/>
            <a:chOff x="0" y="0"/>
            <a:chExt cx="1105499" cy="583433"/>
          </a:xfrm>
        </p:grpSpPr>
        <p:sp>
          <p:nvSpPr>
            <p:cNvPr id="289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90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94" name="Google Shape;123;p15"/>
          <p:cNvGrpSpPr/>
          <p:nvPr/>
        </p:nvGrpSpPr>
        <p:grpSpPr>
          <a:xfrm>
            <a:off x="7143474" y="3685946"/>
            <a:ext cx="1105501" cy="583434"/>
            <a:chOff x="0" y="0"/>
            <a:chExt cx="1105499" cy="583433"/>
          </a:xfrm>
        </p:grpSpPr>
        <p:sp>
          <p:nvSpPr>
            <p:cNvPr id="292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293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297" name="Google Shape;124;p15"/>
          <p:cNvGrpSpPr/>
          <p:nvPr/>
        </p:nvGrpSpPr>
        <p:grpSpPr>
          <a:xfrm>
            <a:off x="6941149" y="1601647"/>
            <a:ext cx="358801" cy="454356"/>
            <a:chOff x="0" y="0"/>
            <a:chExt cx="358799" cy="454355"/>
          </a:xfrm>
        </p:grpSpPr>
        <p:sp>
          <p:nvSpPr>
            <p:cNvPr id="295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96" name="2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300" name="Google Shape;125;p15"/>
          <p:cNvGrpSpPr/>
          <p:nvPr/>
        </p:nvGrpSpPr>
        <p:grpSpPr>
          <a:xfrm>
            <a:off x="6941149" y="2650396"/>
            <a:ext cx="358801" cy="454357"/>
            <a:chOff x="0" y="0"/>
            <a:chExt cx="358799" cy="454355"/>
          </a:xfrm>
        </p:grpSpPr>
        <p:sp>
          <p:nvSpPr>
            <p:cNvPr id="298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299" name="1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03" name="Google Shape;126;p15"/>
          <p:cNvGrpSpPr/>
          <p:nvPr/>
        </p:nvGrpSpPr>
        <p:grpSpPr>
          <a:xfrm>
            <a:off x="6941149" y="2126021"/>
            <a:ext cx="358801" cy="454357"/>
            <a:chOff x="0" y="0"/>
            <a:chExt cx="358799" cy="454355"/>
          </a:xfrm>
        </p:grpSpPr>
        <p:sp>
          <p:nvSpPr>
            <p:cNvPr id="301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02" name="3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306" name="Google Shape;127;p15"/>
          <p:cNvGrpSpPr/>
          <p:nvPr/>
        </p:nvGrpSpPr>
        <p:grpSpPr>
          <a:xfrm>
            <a:off x="6941149" y="3190672"/>
            <a:ext cx="358801" cy="454357"/>
            <a:chOff x="0" y="0"/>
            <a:chExt cx="358799" cy="454355"/>
          </a:xfrm>
        </p:grpSpPr>
        <p:sp>
          <p:nvSpPr>
            <p:cNvPr id="304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05" name="5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309" name="Google Shape;128;p15"/>
          <p:cNvGrpSpPr/>
          <p:nvPr/>
        </p:nvGrpSpPr>
        <p:grpSpPr>
          <a:xfrm>
            <a:off x="6941149" y="3699147"/>
            <a:ext cx="358801" cy="454356"/>
            <a:chOff x="0" y="0"/>
            <a:chExt cx="358799" cy="454355"/>
          </a:xfrm>
        </p:grpSpPr>
        <p:sp>
          <p:nvSpPr>
            <p:cNvPr id="307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08" name="6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133;p16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/>
          <a:p>
            <a:pPr>
              <a:defRPr sz="2500"/>
            </a:pPr>
          </a:p>
        </p:txBody>
      </p:sp>
      <p:sp>
        <p:nvSpPr>
          <p:cNvPr id="312" name="Google Shape;134;p16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</a:pPr>
          </a:p>
        </p:txBody>
      </p:sp>
      <p:sp>
        <p:nvSpPr>
          <p:cNvPr id="313" name="Google Shape;135;p16"/>
          <p:cNvSpPr/>
          <p:nvPr/>
        </p:nvSpPr>
        <p:spPr>
          <a:xfrm>
            <a:off x="416700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319" name="Google Shape;136;p16"/>
          <p:cNvGrpSpPr/>
          <p:nvPr/>
        </p:nvGrpSpPr>
        <p:grpSpPr>
          <a:xfrm>
            <a:off x="607649" y="613449"/>
            <a:ext cx="3217802" cy="682802"/>
            <a:chOff x="0" y="-1"/>
            <a:chExt cx="3217800" cy="682801"/>
          </a:xfrm>
        </p:grpSpPr>
        <p:grpSp>
          <p:nvGrpSpPr>
            <p:cNvPr id="317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314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15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16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318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322" name="Google Shape;137;p16"/>
          <p:cNvGrpSpPr/>
          <p:nvPr/>
        </p:nvGrpSpPr>
        <p:grpSpPr>
          <a:xfrm>
            <a:off x="613450" y="1562574"/>
            <a:ext cx="1956300" cy="2893802"/>
            <a:chOff x="0" y="0"/>
            <a:chExt cx="1956299" cy="2893800"/>
          </a:xfrm>
        </p:grpSpPr>
        <p:sp>
          <p:nvSpPr>
            <p:cNvPr id="320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21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325" name="Google Shape;138;p16"/>
          <p:cNvGrpSpPr/>
          <p:nvPr/>
        </p:nvGrpSpPr>
        <p:grpSpPr>
          <a:xfrm>
            <a:off x="613375" y="1597299"/>
            <a:ext cx="1956300" cy="590401"/>
            <a:chOff x="0" y="0"/>
            <a:chExt cx="1956299" cy="590400"/>
          </a:xfrm>
        </p:grpSpPr>
        <p:sp>
          <p:nvSpPr>
            <p:cNvPr id="323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4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28" name="Google Shape;139;p16"/>
          <p:cNvGrpSpPr/>
          <p:nvPr/>
        </p:nvGrpSpPr>
        <p:grpSpPr>
          <a:xfrm>
            <a:off x="416700" y="1597299"/>
            <a:ext cx="543900" cy="590401"/>
            <a:chOff x="0" y="0"/>
            <a:chExt cx="543899" cy="590400"/>
          </a:xfrm>
        </p:grpSpPr>
        <p:sp>
          <p:nvSpPr>
            <p:cNvPr id="326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27" name="5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331" name="Google Shape;140;p16"/>
          <p:cNvGrpSpPr/>
          <p:nvPr/>
        </p:nvGrpSpPr>
        <p:grpSpPr>
          <a:xfrm>
            <a:off x="596050" y="4170408"/>
            <a:ext cx="1991100" cy="583434"/>
            <a:chOff x="0" y="0"/>
            <a:chExt cx="1991099" cy="583433"/>
          </a:xfrm>
        </p:grpSpPr>
        <p:sp>
          <p:nvSpPr>
            <p:cNvPr id="329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0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334" name="Google Shape;141;p16"/>
          <p:cNvGrpSpPr/>
          <p:nvPr/>
        </p:nvGrpSpPr>
        <p:grpSpPr>
          <a:xfrm>
            <a:off x="2789475" y="1524846"/>
            <a:ext cx="1105501" cy="583434"/>
            <a:chOff x="0" y="0"/>
            <a:chExt cx="1105499" cy="583433"/>
          </a:xfrm>
        </p:grpSpPr>
        <p:sp>
          <p:nvSpPr>
            <p:cNvPr id="332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33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37" name="Google Shape;142;p16"/>
          <p:cNvGrpSpPr/>
          <p:nvPr/>
        </p:nvGrpSpPr>
        <p:grpSpPr>
          <a:xfrm>
            <a:off x="2789475" y="2065121"/>
            <a:ext cx="1105501" cy="583434"/>
            <a:chOff x="0" y="0"/>
            <a:chExt cx="1105499" cy="583433"/>
          </a:xfrm>
        </p:grpSpPr>
        <p:sp>
          <p:nvSpPr>
            <p:cNvPr id="335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36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40" name="Google Shape;143;p16"/>
          <p:cNvGrpSpPr/>
          <p:nvPr/>
        </p:nvGrpSpPr>
        <p:grpSpPr>
          <a:xfrm>
            <a:off x="2789475" y="2605396"/>
            <a:ext cx="1105501" cy="583434"/>
            <a:chOff x="0" y="0"/>
            <a:chExt cx="1105499" cy="583433"/>
          </a:xfrm>
        </p:grpSpPr>
        <p:sp>
          <p:nvSpPr>
            <p:cNvPr id="338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39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43" name="Google Shape;144;p16"/>
          <p:cNvGrpSpPr/>
          <p:nvPr/>
        </p:nvGrpSpPr>
        <p:grpSpPr>
          <a:xfrm>
            <a:off x="2789475" y="3145671"/>
            <a:ext cx="1105501" cy="583434"/>
            <a:chOff x="0" y="0"/>
            <a:chExt cx="1105499" cy="583433"/>
          </a:xfrm>
        </p:grpSpPr>
        <p:sp>
          <p:nvSpPr>
            <p:cNvPr id="341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42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46" name="Google Shape;145;p16"/>
          <p:cNvGrpSpPr/>
          <p:nvPr/>
        </p:nvGrpSpPr>
        <p:grpSpPr>
          <a:xfrm>
            <a:off x="2789475" y="3685946"/>
            <a:ext cx="1105501" cy="583434"/>
            <a:chOff x="0" y="0"/>
            <a:chExt cx="1105499" cy="583433"/>
          </a:xfrm>
        </p:grpSpPr>
        <p:sp>
          <p:nvSpPr>
            <p:cNvPr id="344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45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49" name="Google Shape;146;p16"/>
          <p:cNvGrpSpPr/>
          <p:nvPr/>
        </p:nvGrpSpPr>
        <p:grpSpPr>
          <a:xfrm>
            <a:off x="2587150" y="1601647"/>
            <a:ext cx="358801" cy="454356"/>
            <a:chOff x="0" y="0"/>
            <a:chExt cx="358799" cy="454355"/>
          </a:xfrm>
        </p:grpSpPr>
        <p:sp>
          <p:nvSpPr>
            <p:cNvPr id="347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48" name="2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352" name="Google Shape;147;p16"/>
          <p:cNvGrpSpPr/>
          <p:nvPr/>
        </p:nvGrpSpPr>
        <p:grpSpPr>
          <a:xfrm>
            <a:off x="2587150" y="2650396"/>
            <a:ext cx="358801" cy="454357"/>
            <a:chOff x="0" y="0"/>
            <a:chExt cx="358799" cy="454355"/>
          </a:xfrm>
        </p:grpSpPr>
        <p:sp>
          <p:nvSpPr>
            <p:cNvPr id="350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51" name="4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  <p:grpSp>
        <p:nvGrpSpPr>
          <p:cNvPr id="355" name="Google Shape;148;p16"/>
          <p:cNvGrpSpPr/>
          <p:nvPr/>
        </p:nvGrpSpPr>
        <p:grpSpPr>
          <a:xfrm>
            <a:off x="2587150" y="2126021"/>
            <a:ext cx="358801" cy="454357"/>
            <a:chOff x="0" y="0"/>
            <a:chExt cx="358799" cy="454355"/>
          </a:xfrm>
        </p:grpSpPr>
        <p:sp>
          <p:nvSpPr>
            <p:cNvPr id="353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54" name="1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358" name="Google Shape;149;p16"/>
          <p:cNvGrpSpPr/>
          <p:nvPr/>
        </p:nvGrpSpPr>
        <p:grpSpPr>
          <a:xfrm>
            <a:off x="2587150" y="3190672"/>
            <a:ext cx="358801" cy="454357"/>
            <a:chOff x="0" y="0"/>
            <a:chExt cx="358799" cy="454355"/>
          </a:xfrm>
        </p:grpSpPr>
        <p:sp>
          <p:nvSpPr>
            <p:cNvPr id="356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57" name="3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361" name="Google Shape;150;p16"/>
          <p:cNvGrpSpPr/>
          <p:nvPr/>
        </p:nvGrpSpPr>
        <p:grpSpPr>
          <a:xfrm>
            <a:off x="2587150" y="3699147"/>
            <a:ext cx="358801" cy="454356"/>
            <a:chOff x="0" y="0"/>
            <a:chExt cx="358799" cy="454355"/>
          </a:xfrm>
        </p:grpSpPr>
        <p:sp>
          <p:nvSpPr>
            <p:cNvPr id="359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60" name="6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  <p:sp>
        <p:nvSpPr>
          <p:cNvPr id="362" name="Google Shape;151;p16"/>
          <p:cNvSpPr/>
          <p:nvPr/>
        </p:nvSpPr>
        <p:spPr>
          <a:xfrm>
            <a:off x="4770699" y="239399"/>
            <a:ext cx="3599701" cy="4714501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28575">
            <a:solidFill>
              <a:srgbClr val="000000"/>
            </a:solidFill>
          </a:ln>
        </p:spPr>
        <p:txBody>
          <a:bodyPr lIns="0" tIns="0" rIns="0" bIns="0" anchor="ctr"/>
          <a:lstStyle/>
          <a:p>
            <a:pPr algn="ctr"/>
          </a:p>
        </p:txBody>
      </p:sp>
      <p:grpSp>
        <p:nvGrpSpPr>
          <p:cNvPr id="368" name="Google Shape;152;p16"/>
          <p:cNvGrpSpPr/>
          <p:nvPr/>
        </p:nvGrpSpPr>
        <p:grpSpPr>
          <a:xfrm>
            <a:off x="4961649" y="613449"/>
            <a:ext cx="3217801" cy="682802"/>
            <a:chOff x="0" y="-1"/>
            <a:chExt cx="3217800" cy="682801"/>
          </a:xfrm>
        </p:grpSpPr>
        <p:grpSp>
          <p:nvGrpSpPr>
            <p:cNvPr id="366" name="Groupe"/>
            <p:cNvGrpSpPr/>
            <p:nvPr/>
          </p:nvGrpSpPr>
          <p:grpSpPr>
            <a:xfrm>
              <a:off x="-1" y="-2"/>
              <a:ext cx="3217802" cy="682803"/>
              <a:chOff x="0" y="-1"/>
              <a:chExt cx="3217800" cy="682801"/>
            </a:xfrm>
          </p:grpSpPr>
          <p:sp>
            <p:nvSpPr>
              <p:cNvPr id="363" name="Figure"/>
              <p:cNvSpPr/>
              <p:nvPr/>
            </p:nvSpPr>
            <p:spPr>
              <a:xfrm>
                <a:off x="-1" y="0"/>
                <a:ext cx="3217801" cy="6828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lnTo>
                      <a:pt x="5400" y="3600"/>
                    </a:lnTo>
                    <a:lnTo>
                      <a:pt x="16200" y="3600"/>
                    </a:lnTo>
                    <a:lnTo>
                      <a:pt x="16200" y="900"/>
                    </a:ln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64" name="Figure"/>
              <p:cNvSpPr/>
              <p:nvPr/>
            </p:nvSpPr>
            <p:spPr>
              <a:xfrm>
                <a:off x="402225" y="28450"/>
                <a:ext cx="2413351" cy="853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600" y="0"/>
                    </a:moveTo>
                    <a:cubicBezTo>
                      <a:pt x="3600" y="3976"/>
                      <a:pt x="3197" y="7200"/>
                      <a:pt x="2700" y="7200"/>
                    </a:cubicBezTo>
                    <a:lnTo>
                      <a:pt x="900" y="7200"/>
                    </a:lnTo>
                    <a:cubicBezTo>
                      <a:pt x="403" y="7200"/>
                      <a:pt x="0" y="10423"/>
                      <a:pt x="0" y="14400"/>
                    </a:cubicBezTo>
                    <a:cubicBezTo>
                      <a:pt x="0" y="18376"/>
                      <a:pt x="403" y="21600"/>
                      <a:pt x="900" y="21600"/>
                    </a:cubicBezTo>
                    <a:lnTo>
                      <a:pt x="3600" y="21600"/>
                    </a:lnTo>
                    <a:close/>
                    <a:moveTo>
                      <a:pt x="18000" y="0"/>
                    </a:moveTo>
                    <a:cubicBezTo>
                      <a:pt x="18000" y="3976"/>
                      <a:pt x="18403" y="7200"/>
                      <a:pt x="18900" y="7200"/>
                    </a:cubicBezTo>
                    <a:lnTo>
                      <a:pt x="20700" y="7200"/>
                    </a:lnTo>
                    <a:cubicBezTo>
                      <a:pt x="21197" y="7200"/>
                      <a:pt x="21600" y="10423"/>
                      <a:pt x="21600" y="14400"/>
                    </a:cubicBezTo>
                    <a:cubicBezTo>
                      <a:pt x="21600" y="18376"/>
                      <a:pt x="21197" y="21600"/>
                      <a:pt x="20700" y="21600"/>
                    </a:cubicBezTo>
                    <a:lnTo>
                      <a:pt x="18000" y="2160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365" name="Figure"/>
              <p:cNvSpPr/>
              <p:nvPr/>
            </p:nvSpPr>
            <p:spPr>
              <a:xfrm>
                <a:off x="-1" y="-2"/>
                <a:ext cx="3217801" cy="6828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0"/>
                    </a:moveTo>
                    <a:lnTo>
                      <a:pt x="4725" y="0"/>
                    </a:lnTo>
                    <a:cubicBezTo>
                      <a:pt x="5098" y="0"/>
                      <a:pt x="5400" y="403"/>
                      <a:pt x="5400" y="900"/>
                    </a:cubicBezTo>
                    <a:cubicBezTo>
                      <a:pt x="5400" y="1397"/>
                      <a:pt x="5098" y="1800"/>
                      <a:pt x="4725" y="1800"/>
                    </a:cubicBezTo>
                    <a:lnTo>
                      <a:pt x="3375" y="1800"/>
                    </a:lnTo>
                    <a:cubicBezTo>
                      <a:pt x="3002" y="1800"/>
                      <a:pt x="2700" y="2203"/>
                      <a:pt x="2700" y="2700"/>
                    </a:cubicBezTo>
                    <a:cubicBezTo>
                      <a:pt x="2700" y="3197"/>
                      <a:pt x="3002" y="3600"/>
                      <a:pt x="3375" y="3600"/>
                    </a:cubicBezTo>
                    <a:lnTo>
                      <a:pt x="18225" y="3600"/>
                    </a:lnTo>
                    <a:cubicBezTo>
                      <a:pt x="18598" y="3600"/>
                      <a:pt x="18900" y="3197"/>
                      <a:pt x="18900" y="2700"/>
                    </a:cubicBezTo>
                    <a:cubicBezTo>
                      <a:pt x="18900" y="2203"/>
                      <a:pt x="18598" y="1800"/>
                      <a:pt x="18225" y="1800"/>
                    </a:cubicBezTo>
                    <a:lnTo>
                      <a:pt x="16875" y="1800"/>
                    </a:lnTo>
                    <a:cubicBezTo>
                      <a:pt x="16502" y="1800"/>
                      <a:pt x="16200" y="1397"/>
                      <a:pt x="16200" y="900"/>
                    </a:cubicBezTo>
                    <a:cubicBezTo>
                      <a:pt x="16200" y="403"/>
                      <a:pt x="16502" y="0"/>
                      <a:pt x="16875" y="0"/>
                    </a:cubicBezTo>
                    <a:lnTo>
                      <a:pt x="21600" y="0"/>
                    </a:lnTo>
                    <a:lnTo>
                      <a:pt x="18900" y="9000"/>
                    </a:lnTo>
                    <a:lnTo>
                      <a:pt x="21600" y="18000"/>
                    </a:lnTo>
                    <a:lnTo>
                      <a:pt x="18900" y="18000"/>
                    </a:lnTo>
                    <a:lnTo>
                      <a:pt x="18900" y="20700"/>
                    </a:lnTo>
                    <a:cubicBezTo>
                      <a:pt x="18900" y="21197"/>
                      <a:pt x="18598" y="21600"/>
                      <a:pt x="18225" y="21600"/>
                    </a:cubicBezTo>
                    <a:lnTo>
                      <a:pt x="3375" y="21600"/>
                    </a:lnTo>
                    <a:cubicBezTo>
                      <a:pt x="3002" y="21600"/>
                      <a:pt x="2700" y="21197"/>
                      <a:pt x="2700" y="20700"/>
                    </a:cubicBezTo>
                    <a:lnTo>
                      <a:pt x="2700" y="18000"/>
                    </a:lnTo>
                    <a:lnTo>
                      <a:pt x="0" y="18000"/>
                    </a:lnTo>
                    <a:lnTo>
                      <a:pt x="2700" y="9000"/>
                    </a:lnTo>
                    <a:close/>
                    <a:moveTo>
                      <a:pt x="5400" y="900"/>
                    </a:moveTo>
                    <a:lnTo>
                      <a:pt x="5400" y="3600"/>
                    </a:lnTo>
                    <a:moveTo>
                      <a:pt x="16200" y="3600"/>
                    </a:moveTo>
                    <a:lnTo>
                      <a:pt x="16200" y="900"/>
                    </a:lnTo>
                    <a:moveTo>
                      <a:pt x="2700" y="18000"/>
                    </a:moveTo>
                    <a:lnTo>
                      <a:pt x="2700" y="2700"/>
                    </a:lnTo>
                    <a:moveTo>
                      <a:pt x="18900" y="2700"/>
                    </a:moveTo>
                    <a:lnTo>
                      <a:pt x="18900" y="1800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>
                  <a:defRPr sz="1700"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367" name="Nom de la famille"/>
            <p:cNvSpPr txBox="1"/>
            <p:nvPr/>
          </p:nvSpPr>
          <p:spPr>
            <a:xfrm>
              <a:off x="416512" y="183407"/>
              <a:ext cx="2384776" cy="4297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sz="1700"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la famille</a:t>
              </a:r>
            </a:p>
          </p:txBody>
        </p:sp>
      </p:grpSp>
      <p:grpSp>
        <p:nvGrpSpPr>
          <p:cNvPr id="371" name="Google Shape;153;p16"/>
          <p:cNvGrpSpPr/>
          <p:nvPr/>
        </p:nvGrpSpPr>
        <p:grpSpPr>
          <a:xfrm>
            <a:off x="4967449" y="1562574"/>
            <a:ext cx="1956301" cy="2893802"/>
            <a:chOff x="0" y="0"/>
            <a:chExt cx="1956299" cy="2893800"/>
          </a:xfrm>
        </p:grpSpPr>
        <p:sp>
          <p:nvSpPr>
            <p:cNvPr id="369" name="Rectangle"/>
            <p:cNvSpPr/>
            <p:nvPr/>
          </p:nvSpPr>
          <p:spPr>
            <a:xfrm>
              <a:off x="0" y="-1"/>
              <a:ext cx="1956300" cy="2893802"/>
            </a:xfrm>
            <a:prstGeom prst="rect">
              <a:avLst/>
            </a:pr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70" name="Image de l’oeuvre"/>
            <p:cNvSpPr txBox="1"/>
            <p:nvPr/>
          </p:nvSpPr>
          <p:spPr>
            <a:xfrm>
              <a:off x="4762" y="1256783"/>
              <a:ext cx="1946776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Image de l’oeuvre</a:t>
              </a:r>
            </a:p>
          </p:txBody>
        </p:sp>
      </p:grpSp>
      <p:grpSp>
        <p:nvGrpSpPr>
          <p:cNvPr id="374" name="Google Shape;154;p16"/>
          <p:cNvGrpSpPr/>
          <p:nvPr/>
        </p:nvGrpSpPr>
        <p:grpSpPr>
          <a:xfrm>
            <a:off x="4967375" y="1597299"/>
            <a:ext cx="1956301" cy="590401"/>
            <a:chOff x="0" y="0"/>
            <a:chExt cx="1956299" cy="590400"/>
          </a:xfrm>
        </p:grpSpPr>
        <p:sp>
          <p:nvSpPr>
            <p:cNvPr id="372" name="Rectangle"/>
            <p:cNvSpPr/>
            <p:nvPr/>
          </p:nvSpPr>
          <p:spPr>
            <a:xfrm>
              <a:off x="0" y="-1"/>
              <a:ext cx="1956300" cy="590402"/>
            </a:xfrm>
            <a:prstGeom prst="rect">
              <a:avLst/>
            </a:prstGeom>
            <a:solidFill>
              <a:srgbClr val="E69138"/>
            </a:solidFill>
            <a:ln w="38100" cap="flat">
              <a:solidFill>
                <a:srgbClr val="E69138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3" name="Nom de l’artiste"/>
            <p:cNvSpPr txBox="1"/>
            <p:nvPr/>
          </p:nvSpPr>
          <p:spPr>
            <a:xfrm>
              <a:off x="19050" y="105083"/>
              <a:ext cx="1918200" cy="3802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>
                  <a:solidFill>
                    <a:srgbClr val="FFFFFF"/>
                  </a:solidFill>
                </a:defRPr>
              </a:lvl1pPr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77" name="Google Shape;155;p16"/>
          <p:cNvGrpSpPr/>
          <p:nvPr/>
        </p:nvGrpSpPr>
        <p:grpSpPr>
          <a:xfrm>
            <a:off x="4770699" y="1597299"/>
            <a:ext cx="543901" cy="590401"/>
            <a:chOff x="0" y="0"/>
            <a:chExt cx="543899" cy="590400"/>
          </a:xfrm>
        </p:grpSpPr>
        <p:sp>
          <p:nvSpPr>
            <p:cNvPr id="375" name="Étoile"/>
            <p:cNvSpPr/>
            <p:nvPr/>
          </p:nvSpPr>
          <p:spPr>
            <a:xfrm>
              <a:off x="0" y="0"/>
              <a:ext cx="543900" cy="5904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76" name="6"/>
            <p:cNvSpPr txBox="1"/>
            <p:nvPr/>
          </p:nvSpPr>
          <p:spPr>
            <a:xfrm>
              <a:off x="106243" y="68022"/>
              <a:ext cx="331414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6</a:t>
              </a:r>
            </a:p>
          </p:txBody>
        </p:sp>
      </p:grpSp>
      <p:grpSp>
        <p:nvGrpSpPr>
          <p:cNvPr id="380" name="Google Shape;156;p16"/>
          <p:cNvGrpSpPr/>
          <p:nvPr/>
        </p:nvGrpSpPr>
        <p:grpSpPr>
          <a:xfrm>
            <a:off x="4950050" y="4170408"/>
            <a:ext cx="1991101" cy="583434"/>
            <a:chOff x="0" y="0"/>
            <a:chExt cx="1991099" cy="583433"/>
          </a:xfrm>
        </p:grpSpPr>
        <p:sp>
          <p:nvSpPr>
            <p:cNvPr id="378" name="Rectangle"/>
            <p:cNvSpPr/>
            <p:nvPr/>
          </p:nvSpPr>
          <p:spPr>
            <a:xfrm>
              <a:off x="0" y="89066"/>
              <a:ext cx="1991100" cy="405301"/>
            </a:xfrm>
            <a:prstGeom prst="rect">
              <a:avLst/>
            </a:prstGeom>
            <a:solidFill>
              <a:srgbClr val="E69138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9" name="titre de l’oeuvre…"/>
            <p:cNvSpPr txBox="1"/>
            <p:nvPr/>
          </p:nvSpPr>
          <p:spPr>
            <a:xfrm>
              <a:off x="4762" y="0"/>
              <a:ext cx="1981576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titre de l’oeuvre</a:t>
              </a:r>
            </a:p>
            <a:p>
              <a:pPr algn="ctr">
                <a:defRPr>
                  <a:solidFill>
                    <a:srgbClr val="FFFFFF"/>
                  </a:solidFill>
                </a:defRPr>
              </a:pPr>
              <a:r>
                <a:t>Date de création</a:t>
              </a:r>
            </a:p>
          </p:txBody>
        </p:sp>
      </p:grpSp>
      <p:grpSp>
        <p:nvGrpSpPr>
          <p:cNvPr id="383" name="Google Shape;157;p16"/>
          <p:cNvGrpSpPr/>
          <p:nvPr/>
        </p:nvGrpSpPr>
        <p:grpSpPr>
          <a:xfrm>
            <a:off x="7143474" y="1524846"/>
            <a:ext cx="1105501" cy="583434"/>
            <a:chOff x="0" y="0"/>
            <a:chExt cx="1105499" cy="583433"/>
          </a:xfrm>
        </p:grpSpPr>
        <p:sp>
          <p:nvSpPr>
            <p:cNvPr id="381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82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86" name="Google Shape;158;p16"/>
          <p:cNvGrpSpPr/>
          <p:nvPr/>
        </p:nvGrpSpPr>
        <p:grpSpPr>
          <a:xfrm>
            <a:off x="7143474" y="2065121"/>
            <a:ext cx="1105501" cy="583434"/>
            <a:chOff x="0" y="0"/>
            <a:chExt cx="1105499" cy="583433"/>
          </a:xfrm>
        </p:grpSpPr>
        <p:sp>
          <p:nvSpPr>
            <p:cNvPr id="384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85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89" name="Google Shape;159;p16"/>
          <p:cNvGrpSpPr/>
          <p:nvPr/>
        </p:nvGrpSpPr>
        <p:grpSpPr>
          <a:xfrm>
            <a:off x="7143474" y="2605396"/>
            <a:ext cx="1105501" cy="583434"/>
            <a:chOff x="0" y="0"/>
            <a:chExt cx="1105499" cy="583433"/>
          </a:xfrm>
        </p:grpSpPr>
        <p:sp>
          <p:nvSpPr>
            <p:cNvPr id="387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88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92" name="Google Shape;160;p16"/>
          <p:cNvGrpSpPr/>
          <p:nvPr/>
        </p:nvGrpSpPr>
        <p:grpSpPr>
          <a:xfrm>
            <a:off x="7143474" y="3145671"/>
            <a:ext cx="1105501" cy="583434"/>
            <a:chOff x="0" y="0"/>
            <a:chExt cx="1105499" cy="583433"/>
          </a:xfrm>
        </p:grpSpPr>
        <p:sp>
          <p:nvSpPr>
            <p:cNvPr id="390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E599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91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95" name="Google Shape;161;p16"/>
          <p:cNvGrpSpPr/>
          <p:nvPr/>
        </p:nvGrpSpPr>
        <p:grpSpPr>
          <a:xfrm>
            <a:off x="7143474" y="3685946"/>
            <a:ext cx="1105501" cy="583434"/>
            <a:chOff x="0" y="0"/>
            <a:chExt cx="1105499" cy="583433"/>
          </a:xfrm>
        </p:grpSpPr>
        <p:sp>
          <p:nvSpPr>
            <p:cNvPr id="393" name="Figure"/>
            <p:cNvSpPr/>
            <p:nvPr/>
          </p:nvSpPr>
          <p:spPr>
            <a:xfrm>
              <a:off x="0" y="37728"/>
              <a:ext cx="1105500" cy="46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0073" y="0"/>
                  </a:lnTo>
                  <a:lnTo>
                    <a:pt x="21600" y="360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D966"/>
            </a:solidFill>
            <a:ln w="9525" cap="flat">
              <a:solidFill>
                <a:schemeClr val="accent2">
                  <a:lumOff val="21764"/>
                </a:schemeClr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/>
            </a:p>
          </p:txBody>
        </p:sp>
        <p:sp>
          <p:nvSpPr>
            <p:cNvPr id="394" name="nom de l’artiste"/>
            <p:cNvSpPr txBox="1"/>
            <p:nvPr/>
          </p:nvSpPr>
          <p:spPr>
            <a:xfrm>
              <a:off x="4762" y="0"/>
              <a:ext cx="1056900" cy="58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/>
            </a:lstStyle>
            <a:p>
              <a:pPr/>
              <a:r>
                <a:t>nom de l’artiste</a:t>
              </a:r>
            </a:p>
          </p:txBody>
        </p:sp>
      </p:grpSp>
      <p:grpSp>
        <p:nvGrpSpPr>
          <p:cNvPr id="398" name="Google Shape;162;p16"/>
          <p:cNvGrpSpPr/>
          <p:nvPr/>
        </p:nvGrpSpPr>
        <p:grpSpPr>
          <a:xfrm>
            <a:off x="6941149" y="1601647"/>
            <a:ext cx="358801" cy="454356"/>
            <a:chOff x="0" y="0"/>
            <a:chExt cx="358799" cy="454355"/>
          </a:xfrm>
        </p:grpSpPr>
        <p:sp>
          <p:nvSpPr>
            <p:cNvPr id="396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397" name="2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2</a:t>
              </a:r>
            </a:p>
          </p:txBody>
        </p:sp>
      </p:grpSp>
      <p:grpSp>
        <p:nvGrpSpPr>
          <p:cNvPr id="401" name="Google Shape;163;p16"/>
          <p:cNvGrpSpPr/>
          <p:nvPr/>
        </p:nvGrpSpPr>
        <p:grpSpPr>
          <a:xfrm>
            <a:off x="6941149" y="2650396"/>
            <a:ext cx="358801" cy="454357"/>
            <a:chOff x="0" y="0"/>
            <a:chExt cx="358799" cy="454355"/>
          </a:xfrm>
        </p:grpSpPr>
        <p:sp>
          <p:nvSpPr>
            <p:cNvPr id="399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400" name="1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1</a:t>
              </a:r>
            </a:p>
          </p:txBody>
        </p:sp>
      </p:grpSp>
      <p:grpSp>
        <p:nvGrpSpPr>
          <p:cNvPr id="404" name="Google Shape;164;p16"/>
          <p:cNvGrpSpPr/>
          <p:nvPr/>
        </p:nvGrpSpPr>
        <p:grpSpPr>
          <a:xfrm>
            <a:off x="6941149" y="2126021"/>
            <a:ext cx="358801" cy="454357"/>
            <a:chOff x="0" y="0"/>
            <a:chExt cx="358799" cy="454355"/>
          </a:xfrm>
        </p:grpSpPr>
        <p:sp>
          <p:nvSpPr>
            <p:cNvPr id="402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403" name="3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3</a:t>
              </a:r>
            </a:p>
          </p:txBody>
        </p:sp>
      </p:grpSp>
      <p:grpSp>
        <p:nvGrpSpPr>
          <p:cNvPr id="407" name="Google Shape;165;p16"/>
          <p:cNvGrpSpPr/>
          <p:nvPr/>
        </p:nvGrpSpPr>
        <p:grpSpPr>
          <a:xfrm>
            <a:off x="6941149" y="3190672"/>
            <a:ext cx="358801" cy="454357"/>
            <a:chOff x="0" y="0"/>
            <a:chExt cx="358799" cy="454355"/>
          </a:xfrm>
        </p:grpSpPr>
        <p:sp>
          <p:nvSpPr>
            <p:cNvPr id="405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406" name="5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5</a:t>
              </a:r>
            </a:p>
          </p:txBody>
        </p:sp>
      </p:grpSp>
      <p:grpSp>
        <p:nvGrpSpPr>
          <p:cNvPr id="410" name="Google Shape;166;p16"/>
          <p:cNvGrpSpPr/>
          <p:nvPr/>
        </p:nvGrpSpPr>
        <p:grpSpPr>
          <a:xfrm>
            <a:off x="6941149" y="3699147"/>
            <a:ext cx="358801" cy="454356"/>
            <a:chOff x="0" y="0"/>
            <a:chExt cx="358799" cy="454355"/>
          </a:xfrm>
        </p:grpSpPr>
        <p:sp>
          <p:nvSpPr>
            <p:cNvPr id="408" name="Étoile"/>
            <p:cNvSpPr/>
            <p:nvPr/>
          </p:nvSpPr>
          <p:spPr>
            <a:xfrm>
              <a:off x="0" y="24527"/>
              <a:ext cx="358800" cy="405301"/>
            </a:xfrm>
            <a:prstGeom prst="star4">
              <a:avLst>
                <a:gd name="adj" fmla="val 48039"/>
              </a:avLst>
            </a:prstGeom>
            <a:solidFill>
              <a:srgbClr val="FFFFFF"/>
            </a:solidFill>
            <a:ln w="38100" cap="flat">
              <a:solidFill>
                <a:srgbClr val="FF99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 b="1" sz="1900">
                  <a:solidFill>
                    <a:srgbClr val="E69138"/>
                  </a:solidFill>
                </a:defRPr>
              </a:pPr>
            </a:p>
          </p:txBody>
        </p:sp>
        <p:sp>
          <p:nvSpPr>
            <p:cNvPr id="409" name="4"/>
            <p:cNvSpPr txBox="1"/>
            <p:nvPr/>
          </p:nvSpPr>
          <p:spPr>
            <a:xfrm>
              <a:off x="76569" y="0"/>
              <a:ext cx="205662" cy="45435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424" tIns="91424" rIns="91424" bIns="91424" numCol="1" anchor="ctr">
              <a:spAutoFit/>
            </a:bodyPr>
            <a:lstStyle>
              <a:lvl1pPr algn="ctr">
                <a:defRPr b="1" sz="1900">
                  <a:solidFill>
                    <a:srgbClr val="E69138"/>
                  </a:solidFill>
                </a:defRPr>
              </a:lvl1pPr>
            </a:lstStyle>
            <a:p>
              <a:pPr/>
              <a:r>
                <a:t>4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