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23D3D-F265-4C63-9856-FFA31603812F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A40F7-5D68-4411-8EA6-A19396A2A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5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289994D-77C5-4525-9406-5BB0E2E39DF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3644FFF-C28C-4A93-83F8-EA5855E8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58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994D-77C5-4525-9406-5BB0E2E39DF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4FFF-C28C-4A93-83F8-EA5855E8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289994D-77C5-4525-9406-5BB0E2E39DF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3644FFF-C28C-4A93-83F8-EA5855E8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289994D-77C5-4525-9406-5BB0E2E39DF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3644FFF-C28C-4A93-83F8-EA5855E8883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67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289994D-77C5-4525-9406-5BB0E2E39DF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3644FFF-C28C-4A93-83F8-EA5855E8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994D-77C5-4525-9406-5BB0E2E39DF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4FFF-C28C-4A93-83F8-EA5855E8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01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994D-77C5-4525-9406-5BB0E2E39DF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4FFF-C28C-4A93-83F8-EA5855E8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9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994D-77C5-4525-9406-5BB0E2E39DF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4FFF-C28C-4A93-83F8-EA5855E8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289994D-77C5-4525-9406-5BB0E2E39DF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3644FFF-C28C-4A93-83F8-EA5855E8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994D-77C5-4525-9406-5BB0E2E39DF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4FFF-C28C-4A93-83F8-EA5855E8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8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289994D-77C5-4525-9406-5BB0E2E39DF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3644FFF-C28C-4A93-83F8-EA5855E8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3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994D-77C5-4525-9406-5BB0E2E39DF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4FFF-C28C-4A93-83F8-EA5855E8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2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994D-77C5-4525-9406-5BB0E2E39DF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4FFF-C28C-4A93-83F8-EA5855E8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994D-77C5-4525-9406-5BB0E2E39DF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4FFF-C28C-4A93-83F8-EA5855E8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1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994D-77C5-4525-9406-5BB0E2E39DF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4FFF-C28C-4A93-83F8-EA5855E8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994D-77C5-4525-9406-5BB0E2E39DF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4FFF-C28C-4A93-83F8-EA5855E8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994D-77C5-4525-9406-5BB0E2E39DF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4FFF-C28C-4A93-83F8-EA5855E8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tint val="66000"/>
                <a:satMod val="160000"/>
              </a:schemeClr>
            </a:gs>
            <a:gs pos="28000">
              <a:schemeClr val="accent1">
                <a:tint val="44500"/>
                <a:satMod val="160000"/>
              </a:schemeClr>
            </a:gs>
            <a:gs pos="62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994D-77C5-4525-9406-5BB0E2E39DF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44FFF-C28C-4A93-83F8-EA5855E8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23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44" y="2565335"/>
            <a:ext cx="5576536" cy="404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505498" y="341751"/>
            <a:ext cx="747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Презентация из опыта работы</a:t>
            </a:r>
          </a:p>
          <a:p>
            <a:pPr algn="ctr"/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«У меня это хорошо получается»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1534" y="5396852"/>
            <a:ext cx="4716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Воспитатель</a:t>
            </a:r>
          </a:p>
          <a:p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МДОАУ «Детский сад № 62 г. Орска»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Ниживенко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Светлана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Викторовна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934" y="1276706"/>
            <a:ext cx="1175042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«Использование </a:t>
            </a:r>
            <a:r>
              <a:rPr lang="ru-RU" sz="3200" b="1" dirty="0" err="1">
                <a:ln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квест</a:t>
            </a:r>
            <a:r>
              <a:rPr lang="ru-RU" sz="3200" b="1" dirty="0">
                <a:ln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технологии </a:t>
            </a:r>
            <a:endParaRPr lang="ru-RU" sz="3200" b="1" dirty="0" smtClean="0">
              <a:ln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ln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200" b="1" dirty="0">
                <a:ln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средство </a:t>
            </a:r>
            <a:r>
              <a:rPr lang="ru-RU" sz="3200" b="1" dirty="0" smtClean="0">
                <a:ln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познавательной </a:t>
            </a:r>
            <a:r>
              <a:rPr lang="ru-RU" sz="3200" b="1" dirty="0">
                <a:ln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инициативы </a:t>
            </a:r>
            <a:endParaRPr lang="ru-RU" sz="3200" b="1" dirty="0" smtClean="0">
              <a:ln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ln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 </a:t>
            </a:r>
            <a:r>
              <a:rPr lang="ru-RU" sz="3200" b="1" dirty="0" smtClean="0">
                <a:ln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дошкольников</a:t>
            </a:r>
            <a:r>
              <a:rPr lang="ru-RU" sz="3200" b="1" dirty="0">
                <a:ln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5799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4764" y="1579417"/>
            <a:ext cx="9254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Спасибо за внимание</a:t>
            </a:r>
            <a:r>
              <a:rPr lang="ru-RU" sz="4400" dirty="0" smtClean="0"/>
              <a:t>!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435" y="2410414"/>
            <a:ext cx="4622223" cy="36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8037" y="789709"/>
            <a:ext cx="428186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err="1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Квест</a:t>
            </a:r>
            <a:r>
              <a:rPr lang="ru-RU" sz="54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игра</a:t>
            </a:r>
            <a:endParaRPr lang="ru-RU" sz="5400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636" y="1981199"/>
            <a:ext cx="11333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dirty="0" smtClean="0"/>
              <a:t> 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Квест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(заимствование англ.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Quest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— «поиск, предмет поисков, поиск приключений) изначально – один из способов построения сюжета — путешествие к намеченной цели проходит через преодоление ряда трудностей.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29" y="3380529"/>
            <a:ext cx="5403274" cy="30393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2034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5222" y="938902"/>
            <a:ext cx="549105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Типология </a:t>
            </a:r>
            <a:r>
              <a:rPr lang="ru-RU" sz="4400" b="1" dirty="0" err="1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квестов</a:t>
            </a:r>
            <a:endParaRPr lang="ru-RU" sz="4400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909" y="1842655"/>
            <a:ext cx="100029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q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Линейные — задания взаимосвязаны по принципу звеньев одной логической цепи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fontAlgn="base">
              <a:buFont typeface="Wingdings" panose="05000000000000000000" pitchFamily="2" charset="2"/>
              <a:buChar char="q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Wingdings" panose="05000000000000000000" pitchFamily="2" charset="2"/>
              <a:buChar char="q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Штурмовые — команды получают задачу, подсказки, но пути продвижения к цели определяют самостоятельно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Wingdings" panose="05000000000000000000" pitchFamily="2" charset="2"/>
              <a:buChar char="q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Кольцевые — круговой аналог линейного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квеста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когда команды отправляются в путь из разных точек и каждая следует по своему маршруту к конечной цели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4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7309" y="845128"/>
            <a:ext cx="48352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4800" b="1" dirty="0" err="1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квеста</a:t>
            </a:r>
            <a:endParaRPr lang="ru-RU" sz="4800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726" y="2094774"/>
            <a:ext cx="105017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ходе организации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квест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игры реализуются следующие задачи:</a:t>
            </a:r>
          </a:p>
          <a:p>
            <a:pPr algn="just" fontAlgn="base"/>
            <a:endParaRPr lang="ru-RU" sz="2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вовлечение каждого ребёнка в активный творческий познавательный процесс;</a:t>
            </a: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развитие интереса к предмету игры, творческих способностей, воображения дошкольников, поисковой активности, стремления к новизне;</a:t>
            </a: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воспитание чувства товарищества, личной ответственности за выполнение работы.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5184" y="667138"/>
            <a:ext cx="37684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</a:rPr>
              <a:t>Мотивация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0" name="Picture 2" descr="https://cstor.nn2.ru/forum/data/forum/images/2013-12/82015839-10068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4" y="1296053"/>
            <a:ext cx="4165285" cy="2929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4181" y="4225637"/>
            <a:ext cx="314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от какого-либо героя или человека</a:t>
            </a: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310" y="2760845"/>
            <a:ext cx="4066310" cy="2710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47310" y="5716386"/>
            <a:ext cx="3917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Видео-сообщение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героя</a:t>
            </a: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394" y="1571029"/>
            <a:ext cx="3059526" cy="2379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000981" y="4379525"/>
            <a:ext cx="2528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Звонок  друга</a:t>
            </a: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4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9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4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9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389" y="685014"/>
            <a:ext cx="71090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Предметы помощники </a:t>
            </a:r>
            <a:endParaRPr lang="ru-RU" sz="4800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14" y="1973332"/>
            <a:ext cx="4150957" cy="32385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31246" y="5486197"/>
            <a:ext cx="1759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64" y="2097269"/>
            <a:ext cx="4253344" cy="29906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088394" y="5363085"/>
            <a:ext cx="3918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Небольшие подсказки пути направления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45 -0.00532 L -0.0845 0.00139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701 -0.00416 C -0.44701 -0.03909 -0.40065 -0.06616 -0.34453 -0.06616 C -0.28659 -0.06616 -0.24024 -0.03909 -0.24024 -0.00416 C -0.24024 0.03076 -0.19388 0.05783 -0.13607 0.05783 C -0.07982 0.05783 -0.03333 0.03076 -0.03333 -0.00416 " pathEditMode="relative" rAng="0" ptsTypes="fffff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9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34375 9.34536E-7 C 0.34375 -0.03493 0.30534 -0.06199 0.25859 -0.06199 C 0.21041 -0.06199 0.17187 -0.03493 0.17187 9.34536E-7 C 0.17187 0.03493 0.13333 0.06199 0.08515 0.06199 C 0.03841 0.06199 -0.00013 0.03493 -0.00013 9.34536E-7 " pathEditMode="relative" rAng="10800000" ptsTypes="fffff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8088">
            <a:off x="912664" y="824053"/>
            <a:ext cx="3671455" cy="4895273"/>
          </a:xfrm>
          <a:prstGeom prst="roundRect">
            <a:avLst>
              <a:gd name="adj" fmla="val 1880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https://i2.wp.com/xn--j1ahfl.xn--p1ai/data/images/u141134/t1488671535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542">
            <a:off x="5957790" y="1920154"/>
            <a:ext cx="5347519" cy="3563620"/>
          </a:xfrm>
          <a:prstGeom prst="roundRect">
            <a:avLst>
              <a:gd name="adj" fmla="val 11892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44937" y="347994"/>
            <a:ext cx="691896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Квест</a:t>
            </a:r>
            <a:r>
              <a:rPr lang="ru-RU" sz="32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поисках пропавшей сказки»</a:t>
            </a:r>
            <a:endParaRPr lang="ru-RU" sz="3200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6203" y="6022170"/>
            <a:ext cx="317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Расшифровка ребуса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3092" y="5837504"/>
            <a:ext cx="49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Передвижение детей по карте маршрута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25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67" y="1794320"/>
            <a:ext cx="5223164" cy="3917373"/>
          </a:xfrm>
          <a:prstGeom prst="snip2DiagRect">
            <a:avLst>
              <a:gd name="adj1" fmla="val 0"/>
              <a:gd name="adj2" fmla="val 3291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s://www.maam.ru/upload/blogs/detsad-329871-14536602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0218" y="1487372"/>
            <a:ext cx="3400137" cy="4531271"/>
          </a:xfrm>
          <a:prstGeom prst="snip2DiagRect">
            <a:avLst>
              <a:gd name="adj1" fmla="val 0"/>
              <a:gd name="adj2" fmla="val 2695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8793" y="373258"/>
            <a:ext cx="899737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Квест</a:t>
            </a:r>
            <a:r>
              <a:rPr lang="ru-RU" sz="32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улице </a:t>
            </a:r>
          </a:p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поисках сюрпризов от золотой осени»</a:t>
            </a:r>
            <a:endParaRPr lang="ru-RU" sz="3200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67122" y="6186912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Разгадывание шифра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3493" y="5920031"/>
            <a:ext cx="357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 вопросов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547" b="5454"/>
          <a:stretch/>
        </p:blipFill>
        <p:spPr>
          <a:xfrm>
            <a:off x="2998567" y="2026023"/>
            <a:ext cx="6549482" cy="39265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22377" y="593806"/>
            <a:ext cx="778543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Мастер класс для родителей «Играем и учимся вместе»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4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9 -0.03264 C 0.08919 -0.03264 0.197 0.00579 0.197 0.05301 C 0.197 0.10023 0.08919 0.13889 -0.04349 0.13889 C -0.17617 0.13889 -0.28385 0.10023 -0.28385 0.05301 C -0.28385 0.00579 -0.17617 -0.03264 -0.04349 -0.03264 Z " pathEditMode="relative" rAng="0" ptsTypes="fffff">
                                      <p:cBhvr>
                                        <p:cTn id="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247</TotalTime>
  <Words>187</Words>
  <Application>Microsoft Office PowerPoint</Application>
  <PresentationFormat>Произвольный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detsa</cp:lastModifiedBy>
  <cp:revision>26</cp:revision>
  <dcterms:created xsi:type="dcterms:W3CDTF">2022-11-21T16:19:05Z</dcterms:created>
  <dcterms:modified xsi:type="dcterms:W3CDTF">2022-12-05T05:41:33Z</dcterms:modified>
</cp:coreProperties>
</file>