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AE496DE-0BC0-4FC8-A319-347EEF32FEC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869ED-94F4-4F68-9AD7-47F4349F6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FA1C9-F70B-4526-BBC8-7A2185FF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93A8F-2B83-4C83-874B-C8CC0E32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2CDD8-F2F2-4939-AA33-31155AF8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39731-F01D-430E-BCB1-72A42C2E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2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9E8F1-EA65-437A-AFF3-89522789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A6F86-5AFD-4B92-AD37-6A32B81E2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117D8-0A21-4DFD-9AB9-591FF669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611F3-3676-42CB-B171-045E34FB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78562F-14F8-48C6-A09C-10AB35CF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1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E2B0E8-CD5A-46B4-A7B3-1BF566BF6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BB2D5B-E49B-4B20-A335-8F0285317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C487F-527A-4825-B249-6FEB2692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A2B66-6580-494E-8B00-F3E2FC15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59B71-9E82-4BE0-B62B-B33D6C4C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7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1464-A97A-45E8-95BD-EF113C26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4D1E3-D726-4234-BBCB-68E41EAC7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42D4F-5FC2-4F34-A39D-6DC60F07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D756A-E354-44C1-866D-717C7581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1C22B-49AF-43F3-9CBB-DD0E3BCC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8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3EFC9-8CB0-4A9F-AE92-A352CD58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67A58-1C8E-49D3-BBA5-D6037E100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D341C2-9DF0-461E-AF29-155CC5F0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E4285-8F9A-4D94-82CA-3E14631F1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126432-6176-442E-B26C-646F7036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5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815FD-A1D7-42FC-B379-5D2CE373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5810DF-9680-4244-8125-C36BCF44F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20CADD-A79F-49E5-B61C-340CF9714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5C5722-5AC8-4F26-B260-91D2723E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541645-63F3-40C2-A4C8-5070AA79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619EB4-D6DA-4298-9999-509EFE8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7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25E9E-9993-4B72-A95C-720C4C10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9C022E-AE56-4169-B8B0-37B7EE6D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4B8783-EE7A-4A0F-9561-52B902A3A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6D8DA-81F4-4CB8-86DB-2211656BB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A79C61-2366-492E-A010-DB6AD2FF4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2798BF-2D24-4A14-AD6D-DB3B60A8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14802C-0FF6-43D2-9D91-6732AA7C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1C4409-5C8F-4DBE-8665-FC441060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75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3293E-C03A-4AA3-BC15-B45497877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9B252F-E707-4C9F-974E-76744BBE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BD8569-B12F-413D-8E20-368F3894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E47026-2FF0-4D3C-9FE2-EA542AEF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5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5AD590-A695-421E-B809-0582812C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7561D1-757C-4CB6-983D-77694888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0B8B1D-2C50-44E5-B064-0FBE11D8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7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38097-8834-4608-AD9B-4EEEAD60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8E559-785C-488A-A642-42CA49552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EB9DAC-C866-49E9-92A3-F13E6FD92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EE582-14D6-407B-9D85-37AB5EB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D3814-ACAC-490E-9BE3-AB77A060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1E1E74-93C1-4B8C-8F31-5EC6FDDA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2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52460-CB9D-4B04-B127-B7AB5CE0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C6C2A7-7612-4525-9B50-32413F43B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512732-C2E8-4491-B101-27CBEEDAA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DFA3BC-E41E-4E29-A4DB-242D1DFD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A91FEF-9A50-4155-9ECA-E4204C63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598E91-0040-497E-A674-D04705AA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90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5C55E-6A1C-4DAF-B810-6D12E7908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052D55-77C8-49B9-A12C-6663AAB5A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FB2F2C-F0E5-4C01-9A6F-C744F73F8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BA6D-8363-4AA3-9E12-2F46FA351640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124645-E9CE-4D99-91F6-F91C021A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9FD8F-AD57-48E0-B460-A5260DA41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45D2C-306C-49BD-A7B0-EDD7AA237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4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B1C72-8802-4465-9BBC-30247C249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Приобщение к традиционным ценностям русского народа.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F898AD-8A4B-4711-9704-7E40E4E2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r>
              <a:rPr lang="ru-RU" sz="4000" dirty="0"/>
              <a:t>Проект: «Семья»</a:t>
            </a:r>
          </a:p>
          <a:p>
            <a:r>
              <a:rPr lang="ru-RU" sz="2000" dirty="0"/>
              <a:t>МДОАУ ЦРР-детский сад №116 «Ералашка», педагог старшей группы Ткачук Татьяна Всеволодовна.</a:t>
            </a:r>
          </a:p>
        </p:txBody>
      </p:sp>
    </p:spTree>
    <p:extLst>
      <p:ext uri="{BB962C8B-B14F-4D97-AF65-F5344CB8AC3E}">
        <p14:creationId xmlns:p14="http://schemas.microsoft.com/office/powerpoint/2010/main" val="295378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889C5-F494-41E7-AFDA-78D45BF6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Цель проекта: воспитание гуманной, социально-активной, самостоятельной, интеллектуально развитой личности.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AFDBCD-2810-40D0-B277-ECF0A6150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Задачи:</a:t>
            </a:r>
          </a:p>
          <a:p>
            <a:r>
              <a:rPr lang="ru-RU" dirty="0"/>
              <a:t>Знакомить с ценностью семьи, ее традициями</a:t>
            </a:r>
          </a:p>
          <a:p>
            <a:r>
              <a:rPr lang="ru-RU" dirty="0"/>
              <a:t>Формировать уважение к старшим</a:t>
            </a:r>
          </a:p>
          <a:p>
            <a:r>
              <a:rPr lang="ru-RU" dirty="0"/>
              <a:t>Создавать условия для формирования социальных функций людей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44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8BBCC-D644-4721-804C-3454C67B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реализации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7F85-5522-45F6-A454-975A74751F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«Я и моя семья» (</a:t>
            </a:r>
            <a:r>
              <a:rPr lang="ru-RU"/>
              <a:t>творческие рассказы)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3746E1-F0B1-420E-AD9A-A9BF021738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0" y="2058194"/>
            <a:ext cx="5654040" cy="3886200"/>
          </a:xfrm>
        </p:spPr>
      </p:pic>
    </p:spTree>
    <p:extLst>
      <p:ext uri="{BB962C8B-B14F-4D97-AF65-F5344CB8AC3E}">
        <p14:creationId xmlns:p14="http://schemas.microsoft.com/office/powerpoint/2010/main" val="154435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B7DD5-E664-4590-A6A4-239A8E95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«С кем ребенок растет?» (развивающие игры: составление «семьи» </a:t>
            </a:r>
            <a:r>
              <a:rPr lang="ru-RU" sz="3600"/>
              <a:t>из картинок)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C9E2974-1DE4-4092-A7D5-C46E78D7BD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B23DDD2-4869-4F98-8D43-024DBFAE77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71807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25FCF-BC54-4089-A19D-7C62F75F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«Особенности моей семьи» (история фамилии, герб моей семьи)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2654FA3-8465-4F2C-A433-62BD927286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A8CD6EB-0FC8-429B-A991-0F953C66C2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1060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1340F-F885-4F7C-A3E0-FDD17DD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Создание альбома «Мои любимые родители», а так же рисунков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B6DDEAC-BF9C-4F21-9855-87459F040C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495800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3B88873-4F89-4631-A061-A8A0653431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0688"/>
            <a:ext cx="4648200" cy="4351338"/>
          </a:xfrm>
        </p:spPr>
      </p:pic>
    </p:spTree>
    <p:extLst>
      <p:ext uri="{BB962C8B-B14F-4D97-AF65-F5344CB8AC3E}">
        <p14:creationId xmlns:p14="http://schemas.microsoft.com/office/powerpoint/2010/main" val="390854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F9948-7547-466F-A23E-60533927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Сюжетно-ролевые игры «Дом», «Профессии моих родителей»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84516F-7933-41CA-B643-14DE18ADAD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C7B9088-6B0B-40C1-AA6C-76FC0065B8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9085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D77765-3AAC-406A-BA1F-A5DE87C6B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1184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78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124</Words>
  <Application>Microsoft Office PowerPoint</Application>
  <PresentationFormat>Широкоэкранный</PresentationFormat>
  <Paragraphs>14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Приобщение к традиционным ценностям русского народа.</vt:lpstr>
      <vt:lpstr>Цель проекта: воспитание гуманной, социально-активной, самостоятельной, интеллектуально развитой личности.</vt:lpstr>
      <vt:lpstr>Средства реализации</vt:lpstr>
      <vt:lpstr>«С кем ребенок растет?» (развивающие игры: составление «семьи» из картинок)</vt:lpstr>
      <vt:lpstr>«Особенности моей семьи» (история фамилии, герб моей семьи)</vt:lpstr>
      <vt:lpstr>Создание альбома «Мои любимые родители», а так же рисунков</vt:lpstr>
      <vt:lpstr>Сюжетно-ролевые игры «Дом», «Профессии моих родителей»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Приобщение к традиционным ценностям русского народа.</dc:title>
  <dc:creator>татьяна ткачук</dc:creator>
  <cp:lastModifiedBy>татьяна ткачук</cp:lastModifiedBy>
  <cp:revision>6</cp:revision>
  <dcterms:created xsi:type="dcterms:W3CDTF">2024-01-28T07:23:02Z</dcterms:created>
  <dcterms:modified xsi:type="dcterms:W3CDTF">2024-01-28T08:26:41Z</dcterms:modified>
</cp:coreProperties>
</file>