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4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6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21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528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0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51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77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6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94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6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58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51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6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9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2E6088-B928-4468-B19E-66220075561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F696D8-C2B7-467B-A57F-45E086C8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9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724FF-E617-2A7C-B8C7-C47A65471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604865"/>
            <a:ext cx="6815669" cy="625152"/>
          </a:xfrm>
        </p:spPr>
        <p:txBody>
          <a:bodyPr/>
          <a:lstStyle/>
          <a:p>
            <a:r>
              <a:rPr lang="ru-RU" sz="2400" dirty="0"/>
              <a:t>МДОАУ "Детский сад N 62 "Чайка" г. Орска"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F2CBC5-D066-3D4E-985A-927F807F2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2481941"/>
            <a:ext cx="6815669" cy="3424335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err="1">
                <a:solidFill>
                  <a:srgbClr val="FF0000"/>
                </a:solidFill>
              </a:rPr>
              <a:t>Лэпбук</a:t>
            </a:r>
            <a:r>
              <a:rPr lang="ru-RU" sz="3800" dirty="0">
                <a:solidFill>
                  <a:srgbClr val="FF0000"/>
                </a:solidFill>
              </a:rPr>
              <a:t> для дошкольников</a:t>
            </a:r>
          </a:p>
          <a:p>
            <a:r>
              <a:rPr lang="ru-RU" sz="3800" dirty="0">
                <a:solidFill>
                  <a:srgbClr val="FF0000"/>
                </a:solidFill>
              </a:rPr>
              <a:t>Для детей 4-5 лет</a:t>
            </a:r>
          </a:p>
          <a:p>
            <a:r>
              <a:rPr lang="ru-RU" sz="5100" dirty="0">
                <a:solidFill>
                  <a:srgbClr val="FFC000"/>
                </a:solidFill>
              </a:rPr>
              <a:t>«Народные промыслы России»</a:t>
            </a:r>
          </a:p>
          <a:p>
            <a:endParaRPr lang="ru-RU" sz="1600" dirty="0"/>
          </a:p>
          <a:p>
            <a:endParaRPr lang="ru-RU" sz="1600" dirty="0"/>
          </a:p>
          <a:p>
            <a:pPr algn="r"/>
            <a:r>
              <a:rPr lang="ru-RU" sz="2300" dirty="0"/>
              <a:t>Выполнила: воспитатель</a:t>
            </a:r>
          </a:p>
          <a:p>
            <a:pPr algn="r"/>
            <a:r>
              <a:rPr lang="ru-RU" sz="2300" dirty="0"/>
              <a:t> </a:t>
            </a:r>
            <a:r>
              <a:rPr lang="ru-RU" sz="2300" dirty="0" err="1"/>
              <a:t>Ососкова</a:t>
            </a:r>
            <a:r>
              <a:rPr lang="ru-RU" sz="2300" dirty="0"/>
              <a:t> Виктория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57729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1E8EA5-C7A3-FEFA-229A-D0049F990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037" y="699796"/>
            <a:ext cx="5469466" cy="4893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u="sng" dirty="0"/>
              <a:t>Задачи:</a:t>
            </a:r>
          </a:p>
          <a:p>
            <a:r>
              <a:rPr lang="ru-RU" dirty="0"/>
              <a:t>Формирование умения ориентироваться в русском прикладном искусстве;</a:t>
            </a:r>
          </a:p>
          <a:p>
            <a:r>
              <a:rPr lang="ru-RU" dirty="0"/>
              <a:t>Развитие внимания, памяти, связной речи;</a:t>
            </a:r>
          </a:p>
          <a:p>
            <a:r>
              <a:rPr lang="ru-RU" dirty="0"/>
              <a:t>Воспитание эстетического вкуса, приобщение к истокам русской народной культуры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B07C61-0BD6-FB57-265F-C85F57A68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1259633"/>
            <a:ext cx="3718455" cy="42098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i="1" u="sng" dirty="0"/>
              <a:t>Цель </a:t>
            </a:r>
            <a:r>
              <a:rPr lang="ru-RU" sz="2800" i="1" u="sng" dirty="0" err="1"/>
              <a:t>лэпбука</a:t>
            </a:r>
            <a:r>
              <a:rPr lang="ru-RU" sz="2800" i="1" u="sng" dirty="0"/>
              <a:t>: </a:t>
            </a:r>
            <a:r>
              <a:rPr lang="ru-RU" sz="2800" dirty="0"/>
              <a:t>знакомство детей с русскими народными промыслами; систематизация знаний посредством развивающих игр и заданий, заучивания стихов и отгадывания загадок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111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AAE390-7E64-0CBC-E6F7-DE9EFC7DF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13" y="615820"/>
            <a:ext cx="4547974" cy="56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1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D75493-EB41-DDFF-A014-B17AB2620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60" y="312843"/>
            <a:ext cx="9611280" cy="62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84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МДОАУ "Детский сад N 62 "Чайка" г. Орска"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"Детский сад N 62 "Чайка" г. Орска"</dc:title>
  <dc:creator>ВИКА</dc:creator>
  <cp:lastModifiedBy>ВИКА</cp:lastModifiedBy>
  <cp:revision>2</cp:revision>
  <dcterms:created xsi:type="dcterms:W3CDTF">2024-01-24T15:57:04Z</dcterms:created>
  <dcterms:modified xsi:type="dcterms:W3CDTF">2024-01-24T16:07:20Z</dcterms:modified>
</cp:coreProperties>
</file>