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75" r:id="rId2"/>
    <p:sldId id="276" r:id="rId3"/>
    <p:sldId id="280" r:id="rId4"/>
    <p:sldId id="305" r:id="rId5"/>
    <p:sldId id="296" r:id="rId6"/>
    <p:sldId id="295" r:id="rId7"/>
    <p:sldId id="293" r:id="rId8"/>
    <p:sldId id="281" r:id="rId9"/>
    <p:sldId id="289" r:id="rId10"/>
    <p:sldId id="290" r:id="rId11"/>
    <p:sldId id="298" r:id="rId12"/>
    <p:sldId id="286" r:id="rId13"/>
    <p:sldId id="284" r:id="rId14"/>
    <p:sldId id="291" r:id="rId15"/>
    <p:sldId id="285" r:id="rId16"/>
    <p:sldId id="287" r:id="rId17"/>
    <p:sldId id="288" r:id="rId18"/>
    <p:sldId id="297" r:id="rId19"/>
    <p:sldId id="299" r:id="rId20"/>
    <p:sldId id="304" r:id="rId21"/>
    <p:sldId id="306" r:id="rId22"/>
    <p:sldId id="301" r:id="rId23"/>
    <p:sldId id="302" r:id="rId24"/>
    <p:sldId id="303" r:id="rId25"/>
    <p:sldId id="314" r:id="rId26"/>
    <p:sldId id="309" r:id="rId27"/>
    <p:sldId id="31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0" autoAdjust="0"/>
  </p:normalViewPr>
  <p:slideViewPr>
    <p:cSldViewPr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781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0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502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4333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101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2626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19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70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90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90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8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52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32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57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7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44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25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0100BA8-B343-4E43-BAFA-E0FE891C62FA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667F724-ECD0-4A67-90FF-E7720AF10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318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71.png"/><Relationship Id="rId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77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1.pn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1.png"/><Relationship Id="rId5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620688"/>
            <a:ext cx="806489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  дошкольное образовательное автономное учреждение «Детский сад № 62 «Чайка» комбинированного вида  г.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Орска»</a:t>
            </a:r>
          </a:p>
          <a:p>
            <a:pPr algn="ctr"/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 – класс 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«Новые подходы к организации познавательно – исследовательской деятельности старших дошкольников и детей с ОВЗ средствами сказки»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Подготовила: 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воспитатель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в.к.к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Назарова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г.Орск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  <a:p>
            <a:pPr algn="r"/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508104" y="329395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www.nsmu.ru/student/pr_education/int_shool/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3906213"/>
            <a:ext cx="3168352" cy="2464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929" y="820502"/>
            <a:ext cx="1846174" cy="5236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435712"/>
            <a:ext cx="2517817" cy="4476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62" y="1340768"/>
            <a:ext cx="3033350" cy="405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846620"/>
            <a:ext cx="2957161" cy="52479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829" y="3314522"/>
            <a:ext cx="3274920" cy="27800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701" y="656246"/>
            <a:ext cx="2987299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творческих детско – родительских исследований и проектов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Маленький исследователь»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 Ах, картошечка, картошка» « Волшебные свойства шоколада»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6984776" cy="41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95" y="933050"/>
            <a:ext cx="2952328" cy="5010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161" t="21646" r="69700" b="17746"/>
          <a:stretch/>
        </p:blipFill>
        <p:spPr>
          <a:xfrm>
            <a:off x="4173347" y="704770"/>
            <a:ext cx="1949434" cy="2872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7874" t="21980" r="39085" b="17670"/>
          <a:stretch/>
        </p:blipFill>
        <p:spPr>
          <a:xfrm>
            <a:off x="6519539" y="941507"/>
            <a:ext cx="1748973" cy="2577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70614" t="24136" r="3919" b="17670"/>
          <a:stretch/>
        </p:blipFill>
        <p:spPr>
          <a:xfrm>
            <a:off x="4163964" y="3770460"/>
            <a:ext cx="2085499" cy="2490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74804" y="3821745"/>
            <a:ext cx="2222964" cy="211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Лауреаты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конкурса исследовательских работ и творческих проектов дошкольников и младших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школьников.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 Эта удивительная ткань»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773" y="2537406"/>
            <a:ext cx="4273371" cy="3374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34" y="2492897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Лауреаты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конкурса исследовательских работ и творческих проектов дошкольников и младших школьников.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 Ох ,уж это мороженное»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70472" y="2294996"/>
            <a:ext cx="4492555" cy="3369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33423"/>
            <a:ext cx="3369419" cy="44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Лауреаты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Vlll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конкурса исследовательских работ и творческих проектов дошкольников и младших школьников.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«Загадочное исчезновение динозавров »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ttps://apf.mail.ru/cgi-bin/readmsg?id=16440651070735878998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51070735878998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5273" y="2675660"/>
            <a:ext cx="4182331" cy="3136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5583" y="2670595"/>
            <a:ext cx="412845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Совенок проект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71" y="868624"/>
            <a:ext cx="3895116" cy="5190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420" y="881934"/>
            <a:ext cx="2520768" cy="3361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144" y="3911285"/>
            <a:ext cx="3417088" cy="22130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9552" y="188640"/>
            <a:ext cx="8064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Региональной научно – практической конференции дошкольников « Совёнок»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Совенок проект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62" y="738772"/>
            <a:ext cx="2808312" cy="3744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052736"/>
            <a:ext cx="3557351" cy="47431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296" y="4540841"/>
            <a:ext cx="230030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803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971600" y="1423519"/>
            <a:ext cx="73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Практическая часть мастер – класса.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322309"/>
            <a:ext cx="4005418" cy="27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18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260649"/>
            <a:ext cx="7920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профессиональной компетенции педагогов детского сада по вопросам организации познавательно – исследовательской деятельности старших дошкольников и детей с ОВЗ. </a:t>
            </a:r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Задача: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проаналипознакомить  педагогов детского сада с результатами работы по созданию  условий для организации  познавательно – исследовательской деятельности детей средствами сказки. </a:t>
            </a:r>
          </a:p>
        </p:txBody>
      </p:sp>
      <p:sp>
        <p:nvSpPr>
          <p:cNvPr id="3" name="TextBox 2"/>
          <p:cNvSpPr txBox="1"/>
          <p:nvPr/>
        </p:nvSpPr>
        <p:spPr>
          <a:xfrm flipV="1">
            <a:off x="5165812" y="49411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45" y="3789040"/>
            <a:ext cx="317019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803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0800000" flipV="1">
            <a:off x="612775" y="474344"/>
            <a:ext cx="7847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Сказка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Путешествие цыпленка, или мир за забором птичьего двора». 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04" y="2003803"/>
            <a:ext cx="6987412" cy="416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5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75" y="548679"/>
            <a:ext cx="8321589" cy="5870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715287"/>
            <a:ext cx="1679054" cy="19936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5" b="93936" l="26556" r="7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744" y="50424"/>
            <a:ext cx="1426349" cy="19551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483" b="932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871" y="527755"/>
            <a:ext cx="1228094" cy="133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93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4" y="548679"/>
            <a:ext cx="8245475" cy="58326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930" y="1286971"/>
            <a:ext cx="1682642" cy="199356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1" b="99718" l="2500" r="98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65" y="2702667"/>
            <a:ext cx="971870" cy="7489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7935" y="3652582"/>
            <a:ext cx="1706126" cy="12132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9237" y="3941583"/>
            <a:ext cx="2509142" cy="21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28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3" y="578852"/>
            <a:ext cx="8063681" cy="5700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645400"/>
            <a:ext cx="1682642" cy="1993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8000" l="0" r="99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0906" y="312724"/>
            <a:ext cx="3359592" cy="3359592"/>
          </a:xfrm>
          <a:prstGeom prst="rect">
            <a:avLst/>
          </a:prstGeom>
        </p:spPr>
      </p:pic>
      <p:sp>
        <p:nvSpPr>
          <p:cNvPr id="9" name="Блок-схема: извлечение 8"/>
          <p:cNvSpPr/>
          <p:nvPr/>
        </p:nvSpPr>
        <p:spPr>
          <a:xfrm rot="16650086">
            <a:off x="4487802" y="1059722"/>
            <a:ext cx="216024" cy="1246777"/>
          </a:xfrm>
          <a:prstGeom prst="flowChartExtra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86434">
            <a:off x="4010576" y="2268309"/>
            <a:ext cx="1268078" cy="2377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499047">
            <a:off x="5152858" y="3420965"/>
            <a:ext cx="1268078" cy="2377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224772">
            <a:off x="4391252" y="2946343"/>
            <a:ext cx="1268078" cy="2377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945704">
            <a:off x="7133690" y="1689983"/>
            <a:ext cx="1188039" cy="2227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58411">
            <a:off x="7143667" y="2402661"/>
            <a:ext cx="1268078" cy="2377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927814">
            <a:off x="6410395" y="3310116"/>
            <a:ext cx="1268078" cy="2377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46406">
            <a:off x="4391252" y="693116"/>
            <a:ext cx="1268078" cy="2377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007598">
            <a:off x="5168476" y="374752"/>
            <a:ext cx="1037779" cy="2907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340219">
            <a:off x="6009733" y="358099"/>
            <a:ext cx="1183488" cy="2219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06178">
            <a:off x="6710279" y="702962"/>
            <a:ext cx="1268078" cy="3309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90" y="305931"/>
            <a:ext cx="1426588" cy="19569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815" y="726379"/>
            <a:ext cx="1231499" cy="13290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8814" y="854880"/>
            <a:ext cx="781486" cy="10720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7085" y="1225843"/>
            <a:ext cx="606572" cy="6546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2241" y="1104172"/>
            <a:ext cx="569277" cy="7809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6041" y="1426513"/>
            <a:ext cx="359439" cy="3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6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620688"/>
            <a:ext cx="8063681" cy="5832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2540229"/>
            <a:ext cx="1682642" cy="19935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21" l="10000" r="91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2484" y="1340768"/>
            <a:ext cx="699469" cy="343517"/>
          </a:xfrm>
          <a:prstGeom prst="rect">
            <a:avLst/>
          </a:prstGeom>
        </p:spPr>
      </p:pic>
      <p:pic>
        <p:nvPicPr>
          <p:cNvPr id="12" name="zvuk-kom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 flipV="1">
            <a:off x="8366720" y="620688"/>
            <a:ext cx="254496" cy="2544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3768" y="620687"/>
            <a:ext cx="1426588" cy="19569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1312" y="1057211"/>
            <a:ext cx="123149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5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620688"/>
            <a:ext cx="8063681" cy="5832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585" y="2924944"/>
            <a:ext cx="1479483" cy="1752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0" b="94625" l="6778" r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611" y="1124744"/>
            <a:ext cx="4279023" cy="38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zvuk-kom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8366720" y="620688"/>
            <a:ext cx="254496" cy="254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775" y="670594"/>
            <a:ext cx="8189151" cy="5742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b="22407"/>
          <a:stretch/>
        </p:blipFill>
        <p:spPr>
          <a:xfrm>
            <a:off x="155575" y="160337"/>
            <a:ext cx="2113475" cy="1942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3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112" y="1703823"/>
            <a:ext cx="4905317" cy="337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0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116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?id=16440683581160510351;0;1&amp;exif=1&amp;full=1&amp;x-email=bacharewa201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zvuk-kom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8366720" y="620688"/>
            <a:ext cx="254496" cy="254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4798" y="1910185"/>
            <a:ext cx="9881221" cy="1523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3581619"/>
            <a:ext cx="2698574" cy="20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4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685057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 уголка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5" y="764704"/>
            <a:ext cx="4289398" cy="2515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0" y="3330927"/>
            <a:ext cx="4322644" cy="28343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46" y="796870"/>
            <a:ext cx="3065678" cy="54500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7544" y="52958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« Центр экспериментирования»</a:t>
            </a:r>
          </a:p>
        </p:txBody>
      </p:sp>
    </p:spTree>
    <p:extLst>
      <p:ext uri="{BB962C8B-B14F-4D97-AF65-F5344CB8AC3E}">
        <p14:creationId xmlns:p14="http://schemas.microsoft.com/office/powerpoint/2010/main" val="31193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685057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Познавательно -  исследовательская деятельность старших дошкольников. </a:t>
            </a: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484784"/>
            <a:ext cx="3334801" cy="2499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366907"/>
            <a:ext cx="3981033" cy="25361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45" y="3712736"/>
            <a:ext cx="3298222" cy="2700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971" y="3789040"/>
            <a:ext cx="1813258" cy="27681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1544" y="4124252"/>
            <a:ext cx="2213040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2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685057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 уголка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2815175" cy="5004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66" y="1582532"/>
            <a:ext cx="2698398" cy="4797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48" y="897243"/>
            <a:ext cx="2759707" cy="490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685057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 уголка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01861"/>
            <a:ext cx="1967746" cy="3498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61" y="2161541"/>
            <a:ext cx="2293353" cy="40770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375" y="512430"/>
            <a:ext cx="2469094" cy="32982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721" y="2486502"/>
            <a:ext cx="2895851" cy="38591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40" y="4309576"/>
            <a:ext cx="2210201" cy="18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7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7" y="1323655"/>
            <a:ext cx="2395776" cy="2033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7" y="3954271"/>
            <a:ext cx="4032448" cy="2217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52" y="688381"/>
            <a:ext cx="2980641" cy="5298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29" y="674259"/>
            <a:ext cx="1903651" cy="338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47" y="0"/>
            <a:ext cx="9191626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7647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Фото занятий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736" y="1052736"/>
            <a:ext cx="3718882" cy="49564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98" y="3475425"/>
            <a:ext cx="2262136" cy="28083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65" y="764704"/>
            <a:ext cx="3438442" cy="25788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34" y="2780928"/>
            <a:ext cx="2165077" cy="28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1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Наталь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626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V="1">
            <a:off x="5148064" y="48784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22" y="1071854"/>
            <a:ext cx="4608512" cy="259228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27584" y="155305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Познавательно – исследовательская деятельность детей с ОВЗ  средствами сказки.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14" y="1381694"/>
            <a:ext cx="2898675" cy="38610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3551066"/>
            <a:ext cx="3536022" cy="265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7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1365</TotalTime>
  <Words>222</Words>
  <Application>Microsoft Office PowerPoint</Application>
  <PresentationFormat>Экран (4:3)</PresentationFormat>
  <Paragraphs>68</Paragraphs>
  <Slides>27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антон</cp:lastModifiedBy>
  <cp:revision>102</cp:revision>
  <dcterms:created xsi:type="dcterms:W3CDTF">2020-02-05T16:26:25Z</dcterms:created>
  <dcterms:modified xsi:type="dcterms:W3CDTF">2022-02-09T17:29:11Z</dcterms:modified>
</cp:coreProperties>
</file>