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1" r:id="rId16"/>
  </p:sldIdLst>
  <p:sldSz cx="9144000" cy="6858000" type="screen4x3"/>
  <p:notesSz cx="6858000" cy="994537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141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1BE87-12C0-4FF4-9B9A-C39873C465E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2CEEE-1DC4-4C92-AC99-5F4784E94B9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1BE87-12C0-4FF4-9B9A-C39873C465E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2CEEE-1DC4-4C92-AC99-5F4784E94B9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1BE87-12C0-4FF4-9B9A-C39873C465E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2CEEE-1DC4-4C92-AC99-5F4784E94B9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1BE87-12C0-4FF4-9B9A-C39873C465E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2CEEE-1DC4-4C92-AC99-5F4784E94B9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1BE87-12C0-4FF4-9B9A-C39873C465E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2CEEE-1DC4-4C92-AC99-5F4784E94B9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1BE87-12C0-4FF4-9B9A-C39873C465EF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2CEEE-1DC4-4C92-AC99-5F4784E94B9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1BE87-12C0-4FF4-9B9A-C39873C465EF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2CEEE-1DC4-4C92-AC99-5F4784E94B9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1BE87-12C0-4FF4-9B9A-C39873C465EF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2CEEE-1DC4-4C92-AC99-5F4784E94B9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1BE87-12C0-4FF4-9B9A-C39873C465EF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2CEEE-1DC4-4C92-AC99-5F4784E94B9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1BE87-12C0-4FF4-9B9A-C39873C465EF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2CEEE-1DC4-4C92-AC99-5F4784E94B9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1BE87-12C0-4FF4-9B9A-C39873C465EF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2CEEE-1DC4-4C92-AC99-5F4784E94B9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B1BE87-12C0-4FF4-9B9A-C39873C465E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92CEEE-1DC4-4C92-AC99-5F4784E94B95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2.jpeg"/><Relationship Id="rId1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3.jpeg"/><Relationship Id="rId1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4.jpeg"/><Relationship Id="rId1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15.jpeg"/><Relationship Id="rId1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6.jpe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jpeg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4.jpeg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jpeg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6.xml"/><Relationship Id="rId4" Type="http://schemas.openxmlformats.org/officeDocument/2006/relationships/image" Target="../media/image8.jpeg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9.jpeg"/><Relationship Id="rId1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10.jpeg"/><Relationship Id="rId1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11.jpe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«Защитники Родины»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детей подготовительной группы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овое поле 2"/>
          <p:cNvSpPr txBox="1"/>
          <p:nvPr/>
        </p:nvSpPr>
        <p:spPr>
          <a:xfrm>
            <a:off x="3779520" y="4940935"/>
            <a:ext cx="510984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en-US" sz="2400">
                <a:latin typeface="Microsoft YaHei" panose="020B0503020204020204" charset="-122"/>
                <a:ea typeface="Microsoft YaHei" panose="020B0503020204020204" charset="-122"/>
              </a:rPr>
              <a:t>Презентацию подготовила </a:t>
            </a:r>
            <a:endParaRPr lang="ru-RU" altLang="en-US" sz="2400">
              <a:latin typeface="Microsoft YaHei" panose="020B0503020204020204" charset="-122"/>
              <a:ea typeface="Microsoft YaHei" panose="020B0503020204020204" charset="-122"/>
            </a:endParaRPr>
          </a:p>
          <a:p>
            <a:r>
              <a:rPr lang="ru-RU" altLang="en-US" sz="2400">
                <a:latin typeface="Microsoft YaHei" panose="020B0503020204020204" charset="-122"/>
                <a:ea typeface="Microsoft YaHei" panose="020B0503020204020204" charset="-122"/>
              </a:rPr>
              <a:t>Воспитатель детского сада №31 «Звездочка»</a:t>
            </a:r>
            <a:endParaRPr lang="ru-RU" altLang="en-US" sz="2400">
              <a:latin typeface="Microsoft YaHei" panose="020B0503020204020204" charset="-122"/>
              <a:ea typeface="Microsoft YaHei" panose="020B0503020204020204" charset="-122"/>
            </a:endParaRPr>
          </a:p>
          <a:p>
            <a:r>
              <a:rPr lang="ru-RU" altLang="en-US" sz="2400">
                <a:latin typeface="Microsoft YaHei" panose="020B0503020204020204" charset="-122"/>
                <a:ea typeface="Microsoft YaHei" panose="020B0503020204020204" charset="-122"/>
              </a:rPr>
              <a:t>Ижанова Алия Маркаровна</a:t>
            </a:r>
            <a:endParaRPr lang="ru-RU" altLang="en-US" sz="2400">
              <a:latin typeface="Microsoft YaHei" panose="020B0503020204020204" charset="-122"/>
              <a:ea typeface="Microsoft YaHei" panose="020B050302020402020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cf3.ppt-online.org/files3/slide/j/jlpuK1GHeFrhXNBQqEM0do28DxbaVJ7S9ynzfk/slide-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85728"/>
            <a:ext cx="8643998" cy="64745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s://myslide.ru/documents_7/8e2d3762066ec176e38726f56bdd9a58/img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85728"/>
            <a:ext cx="8643998" cy="63579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2" descr="https://nosoldat.net/wp-content/uploads/1/0/2/1024faef0af9187c31699a8dc3220707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pic>
        <p:nvPicPr>
          <p:cNvPr id="26628" name="Picture 4" descr="https://cf.ppt-online.org/files1/slide/q/QhuocVLlC51ZDqPUAmJbnIRxsyri03pX9aSdKt/slide-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85728"/>
            <a:ext cx="8786874" cy="63579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print">
            <a:lum/>
          </a:blip>
          <a:srcRect/>
          <a:stretch>
            <a:fillRect l="-38000" r="-3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57159" y="357166"/>
            <a:ext cx="3000396" cy="5768997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Воздушно - Десантные Войска (ВДВ)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 самостоятельный род войск, имеющий в своём составе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аэромобильные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соединения: воздушно-десантные и десантно-штурмовые дивизии и бригады, а также отдельных частей.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Девиз: "Никто, кроме нас!" ВДВ, высокомобильный род войск вооруженных сил. Предназначены для высадки с воздуха и ведения боевых действий в тылу противника или для быстрого развёртывания в географически удалённых районах</a:t>
            </a:r>
            <a:r>
              <a:rPr lang="ru-RU" dirty="0"/>
              <a:t>.</a:t>
            </a:r>
            <a:endParaRPr lang="ru-RU" dirty="0"/>
          </a:p>
          <a:p>
            <a:endParaRPr lang="ru-RU" dirty="0"/>
          </a:p>
        </p:txBody>
      </p:sp>
      <p:pic>
        <p:nvPicPr>
          <p:cNvPr id="28676" name="Picture 4" descr="C:\Users\1\Desktop\959691_9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8992" y="357166"/>
            <a:ext cx="5572164" cy="57864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s://present5.com/presentforday2/20170213/vidy_i_roda_voysk_v_rossiyskoy_armii_images/vidy_i_roda_voysk_v_rossiyskoy_armii_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8715402" cy="64293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Первыми защитниками земли Русской были богатыри.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1\Desktop\DVFjFxFOdnfF9TZIvNrZxbTMgN_LErMNlfXzqCoqa7_j3ekJNy6QSTa8Gu9sxKnjVXa5rB4X4GtLVY6MjulFZ9D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03702"/>
            <a:ext cx="8715436" cy="53114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fsd.kopilkaurokov.ru/uploads/user_file_58050fcaed69f/img_user_file_58050fcaed69f_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8572560" cy="63758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Воины княжеской дружины назывались дружинники.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410" name="Picture 2" descr="C:\Users\1\Desktop\fonstola.ru_906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503631"/>
            <a:ext cx="8572560" cy="51869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shareslide.ru/img/thumbs/36933cc5f9699fbbacb52b89c7ee470d-800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9533" y="214290"/>
            <a:ext cx="8477309" cy="63579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moi-goda.ru/images/opengraph/gradient_article_2043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0" y="1643050"/>
            <a:ext cx="4000496" cy="273863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500198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Петре1 была создана регулярная армия и военно-морской флот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460" name="Picture 4" descr="C:\Users\1\Desktop\28926-1000x8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643050"/>
            <a:ext cx="3597236" cy="5214950"/>
          </a:xfrm>
          <a:prstGeom prst="rect">
            <a:avLst/>
          </a:prstGeom>
          <a:noFill/>
        </p:spPr>
      </p:pic>
      <p:pic>
        <p:nvPicPr>
          <p:cNvPr id="19459" name="Picture 3" descr="C:\Users\1\Desktop\150762852314_zal_0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3929066"/>
            <a:ext cx="4175985" cy="27352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Рабоче-крестьянская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красная армия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482" name="AutoShape 2" descr="https://cp12.nevsepic.com.ua/82-1/1355077998-0947829-www.nevsepic.com.u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pic>
        <p:nvPicPr>
          <p:cNvPr id="20483" name="Picture 3" descr="C:\Users\1\Desktop\Raboche-krestyanskaya-Krasnaya-Armiya-1918-god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142984"/>
            <a:ext cx="8786874" cy="54950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Российские вооруженные силы.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506" name="Picture 2" descr="C:\Users\1\Desktop\armiya_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357298"/>
            <a:ext cx="8572560" cy="5307075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555022" y="3244334"/>
            <a:ext cx="20339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сухопутные войска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533" name="Picture 5" descr="https://cf.ppt-online.org/files/slide/k/KQugCpTfYaBMFOyhbqmSZcoUL8JWs2IlVPNk9D/slide-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85728"/>
            <a:ext cx="8572560" cy="63579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808</Words>
  <Application>WPS Presentation</Application>
  <PresentationFormat>Экран (4:3)</PresentationFormat>
  <Paragraphs>22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3" baseType="lpstr">
      <vt:lpstr>Arial</vt:lpstr>
      <vt:lpstr>SimSun</vt:lpstr>
      <vt:lpstr>Wingdings</vt:lpstr>
      <vt:lpstr>Times New Roman</vt:lpstr>
      <vt:lpstr>Microsoft YaHei</vt:lpstr>
      <vt:lpstr>Arial Unicode MS</vt:lpstr>
      <vt:lpstr>Calibri</vt:lpstr>
      <vt:lpstr>Microsoft YaHei UI</vt:lpstr>
      <vt:lpstr>Тема Office</vt:lpstr>
      <vt:lpstr>Презентация  «Защитники Родины» для детей подготовительной группы»</vt:lpstr>
      <vt:lpstr>Первыми защитниками земли Русской были богатыри. </vt:lpstr>
      <vt:lpstr>PowerPoint 演示文稿</vt:lpstr>
      <vt:lpstr>Воины княжеской дружины назывались дружинники. </vt:lpstr>
      <vt:lpstr>PowerPoint 演示文稿</vt:lpstr>
      <vt:lpstr>При Петре1 была создана регулярная армия и военно-морской флот</vt:lpstr>
      <vt:lpstr>Рабоче-крестьянская красная армия</vt:lpstr>
      <vt:lpstr>Российские вооруженные силы.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«Защитники Родины» для детей подготовительной группы</dc:title>
  <dc:creator>1</dc:creator>
  <cp:lastModifiedBy>WPS_1729693797</cp:lastModifiedBy>
  <cp:revision>21</cp:revision>
  <cp:lastPrinted>2025-04-08T15:09:00Z</cp:lastPrinted>
  <dcterms:created xsi:type="dcterms:W3CDTF">2023-01-29T10:01:00Z</dcterms:created>
  <dcterms:modified xsi:type="dcterms:W3CDTF">2025-08-12T20:55:07Z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D742B9F2F09F4F37A6E796E9498BA27D_12</vt:lpwstr>
  </property>
  <property fmtid="{D5CDD505-2E9C-101B-9397-08002B2CF9AE}" pid="3" name="KSOProductBuildVer">
    <vt:lpwstr>1049-12.2.0.21931</vt:lpwstr>
  </property>
</Properties>
</file>