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F00E61-51CA-43F9-8572-CEBF04E6A437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BC43E3-8DE1-45EA-95A4-0CB627060B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845" y="857250"/>
            <a:ext cx="6858000" cy="1017524"/>
          </a:xfrm>
        </p:spPr>
        <p:txBody>
          <a:bodyPr/>
          <a:lstStyle/>
          <a:p>
            <a:r>
              <a:rPr kumimoji="0" lang="ru-RU" sz="16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92 общеразвивающего вида с приоритетным осуществлением художественно-эстетического развития воспитанников «Ромашка» г. Орска»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9477" y="2430527"/>
            <a:ext cx="6858000" cy="1241822"/>
          </a:xfrm>
        </p:spPr>
        <p:txBody>
          <a:bodyPr>
            <a:normAutofit fontScale="87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педагогическим коллективом и СОЦ партнёрство с местными сельскохозяйственными организациями и агропромышленными предприятиями в рамках реализации агропромышленного направления в ДОУ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9943" y="4368411"/>
            <a:ext cx="296442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 МДОАУ № 92: </a:t>
            </a:r>
            <a:r>
              <a:rPr lang="ru-RU" sz="13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Бахтиева</a:t>
            </a:r>
            <a:r>
              <a: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Алексеевна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" y="0"/>
            <a:ext cx="8399145" cy="6857365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«Возможность труда и любовь к нему –</a:t>
            </a:r>
          </a:p>
          <a:p>
            <a:pPr algn="just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наследство, которое может</a:t>
            </a:r>
          </a:p>
          <a:p>
            <a:pPr algn="just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своим детям и бедный, и богач»</a:t>
            </a:r>
          </a:p>
          <a:p>
            <a:pPr algn="just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</a:t>
            </a:r>
          </a:p>
          <a:p>
            <a:pPr algn="just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Детский сад является первой важной ступенью подготовки будущих работников труда. Ознакомление с трудом взрослых и воспитание уважительного отношения к нему — один из способов формирования у детей трудолюбия, положительного отношения к труду и к труженикам. Ребята учатся взаимодействовать друг с другом и взрослыми   во время выполнения совместных трудовых действий. Воспитывается желание приносить людям пользу.</a:t>
            </a:r>
          </a:p>
          <a:p>
            <a:endParaRPr lang="ru-RU" sz="1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78595" cy="677862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агробизнес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ориентированную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агробизнес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агробизнеса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ориентированную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оциального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 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агрономами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Маклашов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подсобное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подворье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Садыков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Долинская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агробизнес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875" y="99060"/>
            <a:ext cx="8560435" cy="6579870"/>
          </a:xfrm>
        </p:spPr>
        <p:txBody>
          <a:bodyPr>
            <a:normAutofit fontScale="90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«Аграрное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«Аграрное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апробацию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агрономам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Колосок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Маклашов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подсобное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подворье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Садыков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Долинская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провели онлайн-викторину «Маленький агроном» в которой участвовали все ДОУ города (324 участника), спасибо всем за участие.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педагогами изготовлены и активно используются: дидактические и развивающие игры,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демонстрационный материал, книги, наглядные пособия, макеты и т. д.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наш ДОУ участвовал в конкурсе «Огород на подоконнике» среди педагогов г. Орска.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9865" y="151130"/>
            <a:ext cx="7316470" cy="647827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тесном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фотовыставок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аграрную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тематику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осени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урожаем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Цветочное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раздолье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родном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сложившейся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самореализацию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</a:t>
            </a:r>
            <a:r>
              <a:rPr lang="en-US" alt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трудовому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3205" y="274955"/>
            <a:ext cx="7828280" cy="650938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партнёрства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сельскохозяйственному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3410" y="266065"/>
            <a:ext cx="6858000" cy="5921375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Агрообразование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истокам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земледелию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ждать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агрообразование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умного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ценит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детях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8345" y="1872615"/>
            <a:ext cx="7828280" cy="1655445"/>
          </a:xfrm>
        </p:spPr>
        <p:txBody>
          <a:bodyPr>
            <a:noAutofit/>
          </a:bodyPr>
          <a:lstStyle/>
          <a:p>
            <a:r>
              <a:rPr lang="ru-RU" altLang="en-US" sz="4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PPT</Template>
  <TotalTime>202</TotalTime>
  <Words>829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Тема Office</vt:lpstr>
      <vt:lpstr>Муниципальное дошкольное образовательное автономное учреждение «Детский сад № 92 общеразвивающего вида с приоритетным осуществлением художественно-эстетического развития воспитанников «Ромашка» г. Орска»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92 общеразвивающего вида с приоритетным осуществлением художественно-эстетического развития воспитанников «Ромашка» г. Орска»</dc:title>
  <dc:creator>олег лазарев</dc:creator>
  <cp:lastModifiedBy>HP</cp:lastModifiedBy>
  <cp:revision>9</cp:revision>
  <dcterms:created xsi:type="dcterms:W3CDTF">2026-04-13T14:21:00Z</dcterms:created>
  <dcterms:modified xsi:type="dcterms:W3CDTF">2026-04-15T09:14:11Z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835EC2EF93F54A81802ACE2059CD0009_12</vt:lpwstr>
  </property>
  <property fmtid="{D5CDD505-2E9C-101B-9397-08002B2CF9AE}" pid="3" name="KSOProductBuildVer">
    <vt:lpwstr>1049-12.2.0.23196</vt:lpwstr>
  </property>
</Properties>
</file>