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64" r:id="rId6"/>
    <p:sldId id="263" r:id="rId7"/>
    <p:sldId id="268" r:id="rId8"/>
    <p:sldId id="275" r:id="rId9"/>
    <p:sldId id="269" r:id="rId10"/>
    <p:sldId id="273" r:id="rId11"/>
    <p:sldId id="270" r:id="rId12"/>
    <p:sldId id="271" r:id="rId13"/>
    <p:sldId id="272" r:id="rId14"/>
    <p:sldId id="276" r:id="rId15"/>
    <p:sldId id="274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didakticheskoe-igra-selskoe-hozjaistvo-v-zhizni-cheloveka-dlja-detei-6-7-let.html" TargetMode="External"/><Relationship Id="rId2" Type="http://schemas.openxmlformats.org/officeDocument/2006/relationships/hyperlink" Target="https://uo-kalin.ru/wp-content/uploads/2025/06/%D0%B4%D1%81-5-%D0%9F%D1%80%D0%BE%D0%B5%D0%BA%D1%82-%D0%90%D0%B3%D1%80%D0%BE%D0%A1%D0%B0%D0%B4%D0%B8%D0%B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MAN\Desktop\81379691-rural-scene-with-the-farm,-fields-and-cows-on-a-pastures-on-sunny-morning.-the-good-choice-for-logo,-emblem,-lable,-stick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6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00200" y="76200"/>
            <a:ext cx="655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92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с приоритетным осуществлением художественно-эстетического развития воспитанников «Ромашка» г. Орска»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12954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«Формирования представлений об агропромышленности у дошкольников посредством дидактических игр»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3429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1 кв. категории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Д.К.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Калиева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pngtree-agricultural-background-material-picture-picture-image_16492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762000"/>
            <a:ext cx="3533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зёрнышка до хлебушка»</a:t>
            </a:r>
            <a:endParaRPr lang="ru-RU" sz="20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MAN\AppData\Local\Temp\7zO8482B5A8\IMG_20260318_094801_706@-773562850.jpg"/>
          <p:cNvPicPr>
            <a:picLocks noChangeAspect="1" noChangeArrowheads="1"/>
          </p:cNvPicPr>
          <p:nvPr/>
        </p:nvPicPr>
        <p:blipFill>
          <a:blip r:embed="rId3" cstate="print"/>
          <a:srcRect l="2500" r="6667"/>
          <a:stretch>
            <a:fillRect/>
          </a:stretch>
        </p:blipFill>
        <p:spPr bwMode="auto">
          <a:xfrm>
            <a:off x="152400" y="1295400"/>
            <a:ext cx="4191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AMAN\AppData\Local\Temp\7zO848657FA\IMG_20260318_095142_905@-1770147148.jpg"/>
          <p:cNvPicPr>
            <a:picLocks noChangeAspect="1" noChangeArrowheads="1"/>
          </p:cNvPicPr>
          <p:nvPr/>
        </p:nvPicPr>
        <p:blipFill>
          <a:blip r:embed="rId4" cstate="print"/>
          <a:srcRect t="25556" r="-370" b="12222"/>
          <a:stretch>
            <a:fillRect/>
          </a:stretch>
        </p:blipFill>
        <p:spPr bwMode="auto">
          <a:xfrm>
            <a:off x="4572000" y="1295400"/>
            <a:ext cx="4191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343400" y="53340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Сельскохозяйственные профессии и их орудие труда»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 настольные игры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MAN\AppData\Local\Temp\7zOC2C51665\IMG_20260318_100208_395@-23606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7" r="13381"/>
          <a:stretch>
            <a:fillRect/>
          </a:stretch>
        </p:blipFill>
        <p:spPr bwMode="auto">
          <a:xfrm>
            <a:off x="1676400" y="1600200"/>
            <a:ext cx="5105400" cy="4525963"/>
          </a:xfrm>
          <a:prstGeom prst="rect">
            <a:avLst/>
          </a:prstGeom>
          <a:noFill/>
        </p:spPr>
      </p:pic>
      <p:pic>
        <p:nvPicPr>
          <p:cNvPr id="5" name="Picture 2" descr="C:\Users\AMAN\Desktop\pngtree-agricultural-background-material-picture-picture-image_1649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C:\Users\AMAN\AppData\Local\Temp\7zOC2C51665\IMG_20260318_100208_395@-23606965.jpg"/>
          <p:cNvPicPr>
            <a:picLocks noChangeAspect="1" noChangeArrowheads="1"/>
          </p:cNvPicPr>
          <p:nvPr/>
        </p:nvPicPr>
        <p:blipFill>
          <a:blip r:embed="rId4" cstate="print"/>
          <a:srcRect r="13333" b="2222"/>
          <a:stretch>
            <a:fillRect/>
          </a:stretch>
        </p:blipFill>
        <p:spPr bwMode="auto">
          <a:xfrm>
            <a:off x="228600" y="1143000"/>
            <a:ext cx="41148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AMAN\AppData\Local\Temp\7zO8649935D\IMG_20260318_095719_642@-1395457254.jpg"/>
          <p:cNvPicPr>
            <a:picLocks noChangeAspect="1" noChangeArrowheads="1"/>
          </p:cNvPicPr>
          <p:nvPr/>
        </p:nvPicPr>
        <p:blipFill>
          <a:blip r:embed="rId5" cstate="print"/>
          <a:srcRect t="8889" b="11111"/>
          <a:stretch>
            <a:fillRect/>
          </a:stretch>
        </p:blipFill>
        <p:spPr bwMode="auto">
          <a:xfrm>
            <a:off x="4800600" y="1143000"/>
            <a:ext cx="4038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52400" y="533400"/>
            <a:ext cx="429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Теневое лото на липучках «Ферма»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86400" y="533400"/>
            <a:ext cx="2512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«Кто живет на ферме»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pngtree-agricultural-background-material-picture-picture-image_16492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AMAN\AppData\Local\Temp\7zOC8A89C65\IMG_20260318_092937_291@-1267551407.jpg"/>
          <p:cNvPicPr>
            <a:picLocks noChangeAspect="1" noChangeArrowheads="1"/>
          </p:cNvPicPr>
          <p:nvPr/>
        </p:nvPicPr>
        <p:blipFill>
          <a:blip r:embed="rId3" cstate="print"/>
          <a:srcRect t="2222" r="10000" b="3333"/>
          <a:stretch>
            <a:fillRect/>
          </a:stretch>
        </p:blipFill>
        <p:spPr bwMode="auto">
          <a:xfrm>
            <a:off x="228600" y="228600"/>
            <a:ext cx="3962400" cy="2850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AMAN\AppData\Local\Temp\7zOC8A63C85\IMG_20260318_092719_375@-61591142.jpg"/>
          <p:cNvPicPr>
            <a:picLocks noChangeAspect="1" noChangeArrowheads="1"/>
          </p:cNvPicPr>
          <p:nvPr/>
        </p:nvPicPr>
        <p:blipFill>
          <a:blip r:embed="rId4" cstate="print"/>
          <a:srcRect r="8333"/>
          <a:stretch>
            <a:fillRect/>
          </a:stretch>
        </p:blipFill>
        <p:spPr bwMode="auto">
          <a:xfrm>
            <a:off x="4953000" y="228600"/>
            <a:ext cx="3810000" cy="283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AMAN\AppData\Local\Temp\7zOC8A55FB9\IMG_20260318_092553_290@-128780538.jpg"/>
          <p:cNvPicPr>
            <a:picLocks noChangeAspect="1" noChangeArrowheads="1"/>
          </p:cNvPicPr>
          <p:nvPr/>
        </p:nvPicPr>
        <p:blipFill>
          <a:blip r:embed="rId5" cstate="print"/>
          <a:srcRect l="9167" r="9167" b="5556"/>
          <a:stretch>
            <a:fillRect/>
          </a:stretch>
        </p:blipFill>
        <p:spPr bwMode="auto">
          <a:xfrm>
            <a:off x="1066800" y="3276600"/>
            <a:ext cx="3352800" cy="2908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AMAN\AppData\Local\Temp\7zOC8A571EC\IMG_20260318_091103_527@1791146745.jpg"/>
          <p:cNvPicPr>
            <a:picLocks noChangeAspect="1" noChangeArrowheads="1"/>
          </p:cNvPicPr>
          <p:nvPr/>
        </p:nvPicPr>
        <p:blipFill>
          <a:blip r:embed="rId6" cstate="print"/>
          <a:srcRect l="11667" r="10000" b="4444"/>
          <a:stretch>
            <a:fillRect/>
          </a:stretch>
        </p:blipFill>
        <p:spPr bwMode="auto">
          <a:xfrm>
            <a:off x="4648200" y="3276600"/>
            <a:ext cx="3581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pngtree-agricultural-background-material-picture-picture-image_16492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AMAN\AppData\Local\Temp\7zOC8A129DA\IMG_20260318_092002_424@339393746.jpg"/>
          <p:cNvPicPr>
            <a:picLocks noChangeAspect="1" noChangeArrowheads="1"/>
          </p:cNvPicPr>
          <p:nvPr/>
        </p:nvPicPr>
        <p:blipFill>
          <a:blip r:embed="rId3" cstate="print"/>
          <a:srcRect r="6667"/>
          <a:stretch>
            <a:fillRect/>
          </a:stretch>
        </p:blipFill>
        <p:spPr bwMode="auto">
          <a:xfrm>
            <a:off x="152400" y="228600"/>
            <a:ext cx="3886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AMAN\AppData\Local\Temp\7zOC8A9FA6B\IMG_20260318_091736_311@368226232.jpg"/>
          <p:cNvPicPr>
            <a:picLocks noChangeAspect="1" noChangeArrowheads="1"/>
          </p:cNvPicPr>
          <p:nvPr/>
        </p:nvPicPr>
        <p:blipFill>
          <a:blip r:embed="rId4" cstate="print"/>
          <a:srcRect t="-2222" r="14167"/>
          <a:stretch>
            <a:fillRect/>
          </a:stretch>
        </p:blipFill>
        <p:spPr bwMode="auto">
          <a:xfrm>
            <a:off x="4876800" y="228600"/>
            <a:ext cx="3962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AMAN\Desktop\IMG_20260317_100010_573@-1414982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276600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pngtree-agricultural-background-material-picture-picture-image_16492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3782"/>
            <a:ext cx="9144000" cy="6824218"/>
          </a:xfrm>
          <a:prstGeom prst="rect">
            <a:avLst/>
          </a:prstGeom>
          <a:noFill/>
        </p:spPr>
      </p:pic>
      <p:pic>
        <p:nvPicPr>
          <p:cNvPr id="6" name="Picture 2" descr="C:\Users\AMAN\AppData\Local\Temp\7zO4D393F98\IMG_20260330_132828_902@35096262.jpg"/>
          <p:cNvPicPr>
            <a:picLocks noChangeAspect="1" noChangeArrowheads="1"/>
          </p:cNvPicPr>
          <p:nvPr/>
        </p:nvPicPr>
        <p:blipFill>
          <a:blip r:embed="rId3" cstate="print"/>
          <a:srcRect r="4372"/>
          <a:stretch>
            <a:fillRect/>
          </a:stretch>
        </p:blipFill>
        <p:spPr bwMode="auto">
          <a:xfrm>
            <a:off x="228600" y="762000"/>
            <a:ext cx="3124200" cy="2466474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C:\Users\AMAN\AppData\Local\Temp\7zO4D37463A\IMG_20260330_132813_074@1483600052.jpg"/>
          <p:cNvPicPr>
            <a:picLocks noChangeAspect="1" noChangeArrowheads="1"/>
          </p:cNvPicPr>
          <p:nvPr/>
        </p:nvPicPr>
        <p:blipFill>
          <a:blip r:embed="rId4" cstate="print"/>
          <a:srcRect l="5833" r="6667"/>
          <a:stretch>
            <a:fillRect/>
          </a:stretch>
        </p:blipFill>
        <p:spPr bwMode="auto">
          <a:xfrm>
            <a:off x="4724400" y="762000"/>
            <a:ext cx="3048000" cy="23622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7" descr="C:\Users\AMAN\Desktop\IMG_20260323_135902_742@1022776566.jpg"/>
          <p:cNvPicPr>
            <a:picLocks noChangeAspect="1" noChangeArrowheads="1"/>
          </p:cNvPicPr>
          <p:nvPr/>
        </p:nvPicPr>
        <p:blipFill>
          <a:blip r:embed="rId5" cstate="print"/>
          <a:srcRect t="5063" r="3797"/>
          <a:stretch>
            <a:fillRect/>
          </a:stretch>
        </p:blipFill>
        <p:spPr bwMode="auto">
          <a:xfrm>
            <a:off x="1524000" y="3352800"/>
            <a:ext cx="3352800" cy="28194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C:\Users\AMAN\Desktop\IMG_20260406_092638_079@-838342985.jpg"/>
          <p:cNvPicPr>
            <a:picLocks noChangeAspect="1" noChangeArrowheads="1"/>
          </p:cNvPicPr>
          <p:nvPr/>
        </p:nvPicPr>
        <p:blipFill>
          <a:blip r:embed="rId6" cstate="print"/>
          <a:srcRect l="9593" t="1684" r="4542"/>
          <a:stretch>
            <a:fillRect/>
          </a:stretch>
        </p:blipFill>
        <p:spPr bwMode="auto">
          <a:xfrm>
            <a:off x="5638800" y="3276600"/>
            <a:ext cx="3352800" cy="28194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09800" y="152401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Макеты  (работа с родителями)</a:t>
            </a:r>
            <a:b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381000"/>
            <a:ext cx="4648200" cy="381000"/>
          </a:xfrm>
        </p:spPr>
        <p:txBody>
          <a:bodyPr>
            <a:normAutofit/>
          </a:bodyPr>
          <a:lstStyle/>
          <a:p>
            <a:endParaRPr lang="ru-RU" sz="1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MAN\Desktop\IMG_20260323_094031_345@597164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734" r="-509" b="4034"/>
          <a:stretch>
            <a:fillRect/>
          </a:stretch>
        </p:blipFill>
        <p:spPr bwMode="auto">
          <a:xfrm>
            <a:off x="609600" y="1524000"/>
            <a:ext cx="2864909" cy="2590800"/>
          </a:xfrm>
          <a:prstGeom prst="rect">
            <a:avLst/>
          </a:prstGeom>
          <a:noFill/>
        </p:spPr>
      </p:pic>
      <p:pic>
        <p:nvPicPr>
          <p:cNvPr id="5" name="Picture 2" descr="C:\Users\AMAN\Desktop\pngtree-agricultural-background-material-picture-picture-image_1649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MAN\Desktop\IMG_20260323_072847_865@1478567168.jpg"/>
          <p:cNvPicPr>
            <a:picLocks noChangeAspect="1" noChangeArrowheads="1"/>
          </p:cNvPicPr>
          <p:nvPr/>
        </p:nvPicPr>
        <p:blipFill>
          <a:blip r:embed="rId4" cstate="print"/>
          <a:srcRect l="10000" t="6667" r="1667" b="3333"/>
          <a:stretch>
            <a:fillRect/>
          </a:stretch>
        </p:blipFill>
        <p:spPr bwMode="auto">
          <a:xfrm>
            <a:off x="381000" y="914400"/>
            <a:ext cx="3505200" cy="2445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AMAN\Desktop\IMG_20260323_094031_345@597164560.jpg"/>
          <p:cNvPicPr>
            <a:picLocks noChangeAspect="1" noChangeArrowheads="1"/>
          </p:cNvPicPr>
          <p:nvPr/>
        </p:nvPicPr>
        <p:blipFill>
          <a:blip r:embed="rId5" cstate="print"/>
          <a:srcRect t="6734" r="-509" b="4034"/>
          <a:stretch>
            <a:fillRect/>
          </a:stretch>
        </p:blipFill>
        <p:spPr bwMode="auto">
          <a:xfrm>
            <a:off x="152400" y="3581400"/>
            <a:ext cx="3048000" cy="23622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33600" y="304800"/>
            <a:ext cx="5637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Наглядные пособия и литература</a:t>
            </a:r>
            <a:endParaRPr lang="ru-RU" sz="2800" b="1" dirty="0"/>
          </a:p>
        </p:txBody>
      </p:sp>
      <p:pic>
        <p:nvPicPr>
          <p:cNvPr id="1029" name="Picture 5" descr="C:\Users\AMAN\Desktop\IMG_20260323_140639_750@849808986.jpg"/>
          <p:cNvPicPr>
            <a:picLocks noChangeAspect="1" noChangeArrowheads="1"/>
          </p:cNvPicPr>
          <p:nvPr/>
        </p:nvPicPr>
        <p:blipFill>
          <a:blip r:embed="rId6" cstate="print"/>
          <a:srcRect l="9167"/>
          <a:stretch>
            <a:fillRect/>
          </a:stretch>
        </p:blipFill>
        <p:spPr bwMode="auto">
          <a:xfrm>
            <a:off x="6172200" y="3581400"/>
            <a:ext cx="2821858" cy="23622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C:\Users\AMAN\Desktop\IMG_20260316_104544_387@-1755047385.jpg"/>
          <p:cNvPicPr>
            <a:picLocks noChangeAspect="1" noChangeArrowheads="1"/>
          </p:cNvPicPr>
          <p:nvPr/>
        </p:nvPicPr>
        <p:blipFill>
          <a:blip r:embed="rId7" cstate="print"/>
          <a:srcRect t="2222" r="-370" b="3333"/>
          <a:stretch>
            <a:fillRect/>
          </a:stretch>
        </p:blipFill>
        <p:spPr bwMode="auto">
          <a:xfrm>
            <a:off x="3429000" y="3581400"/>
            <a:ext cx="2514600" cy="23622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AMAN\AppData\Local\Temp\7zO48362CCA\IMG_20260409_143030_059@-1865124607.jpg"/>
          <p:cNvPicPr>
            <a:picLocks noChangeAspect="1" noChangeArrowheads="1"/>
          </p:cNvPicPr>
          <p:nvPr/>
        </p:nvPicPr>
        <p:blipFill>
          <a:blip r:embed="rId8" cstate="print"/>
          <a:srcRect l="3182" t="1818" r="4091"/>
          <a:stretch>
            <a:fillRect/>
          </a:stretch>
        </p:blipFill>
        <p:spPr bwMode="auto">
          <a:xfrm>
            <a:off x="4724400" y="914400"/>
            <a:ext cx="3581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733800"/>
            <a:ext cx="5029200" cy="715962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MAN\Desktop\014f9a6b96c247670c45405664cfaa5c.jpgиитт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96" t="14768" r="4596" b="43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28800" y="1981200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1219200"/>
            <a:ext cx="464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Наше путешествие по агропромышленности показало нам, что от зернышка до хлеба – это долгий путь. Дети стали лучше понимать, откуда берется еда . Узнали о новых профессиях, научились ценить и уважать  труд  людей и беречь природу, ведь именно они дают нам столько вкусного и полезного! 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будем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продолжать узнавать новое о природе, играть в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про путешествие  продуктов, ведь теперь дети знают 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понимают,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наша еда –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целый мир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MAN\Desktop\vector-frame-design-with-farm-animals.jpg т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3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4600" y="1447800"/>
            <a:ext cx="4343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агропромышленность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 деятельность, направленная на формирование у детей целостного представления о сельском хозяйстве, о том, как выращиваются растения и содержатся животные, откуда берутся основные продукты питания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MAN\Desktop\014f9a6b96c247670c45405664cfaa5c.jpgиитт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72" t="15042" r="3810" b="2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12192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у дошкольников представления о сельском хозяйстве, профессиях аграрного направления, а также воспитать любовь к природе, уважение к труду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2667000"/>
            <a:ext cx="487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ознакомления детей  с агропромышленным комплексом (АПК)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тем, что дошкольники часто имеют бессистемные и разрозненные знания о сельском хозяйстве. Важно дать детям конкретные знания и представления о труде, о значимости сельского хозяйства в жизни людей.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1600201"/>
            <a:ext cx="54864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2362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71800" y="33528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hlinkClick r:id="rId3"/>
              </a:rPr>
              <a:t/>
            </a:r>
            <a:br>
              <a:rPr lang="ru-RU" sz="1600" dirty="0" smtClean="0">
                <a:hlinkClick r:id="rId3"/>
              </a:rPr>
            </a:br>
            <a:endParaRPr lang="ru-RU" sz="1600" dirty="0"/>
          </a:p>
        </p:txBody>
      </p:sp>
      <p:pic>
        <p:nvPicPr>
          <p:cNvPr id="9" name="Picture 2" descr="C:\Users\AMAN\Desktop\014f9a6b96c247670c45405664cfaa5c.jpgииттр.jpg"/>
          <p:cNvPicPr>
            <a:picLocks noChangeAspect="1" noChangeArrowheads="1"/>
          </p:cNvPicPr>
          <p:nvPr/>
        </p:nvPicPr>
        <p:blipFill>
          <a:blip r:embed="rId4"/>
          <a:srcRect l="4572" t="15042" r="3810" b="2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76400" y="1143000"/>
            <a:ext cx="6248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Использования дидактических игр для ознакомления детей с АПК помогает: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представления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о сельскохозяйственных профессиях, о процессе выращивания урожая. 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с многообразием профессий, задействованных в работе АПК. 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Обобщить знания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о машинах и приборах, облегчающих труд сельскохозяйственных работников. 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речь, воображение, мышление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умение анализировать, сравнивать. 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AN\Desktop\014f9a6b96c247670c45405664cfaa5c.jpgиитт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72" t="15042" r="3810" b="2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33600" y="1066800"/>
            <a:ext cx="495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интерес к труду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— представление о профессиях позволяет детям глубже проникнуть в мир взрослых, понять и принять его. 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Воспитывать уважение к труду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— дидактические игры помогают дать детям установку на правильное отношение к труду взрослых, сформировать у них соответствующее эмоциональное отношение к такому поведению. 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Систематизировать знания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— игры помогают закрепить тему, расширить знания о сельском хозяйстве и растениеводстве.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2" descr="C:\Users\AMAN\Desktop\014f9a6b96c247670c45405664cfaa5c.jpgииттр.jpg"/>
          <p:cNvPicPr>
            <a:picLocks noChangeAspect="1" noChangeArrowheads="1"/>
          </p:cNvPicPr>
          <p:nvPr/>
        </p:nvPicPr>
        <p:blipFill>
          <a:blip r:embed="rId2"/>
          <a:srcRect l="4572" t="15042" r="3810" b="2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33600" y="1066800"/>
            <a:ext cx="4724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по агропромышленности:</a:t>
            </a:r>
            <a:endParaRPr lang="ru-RU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«Огород на подоконнике»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огород на участке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Словесные игры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с предметами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Сюженно-ролевые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MAN\Desktop\pngtree-agricultural-background-material-picture-picture-image_16492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MAN\AppData\Local\Temp\7zO4903482B\IMG_20260318_095512_567@1140097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3962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47800" y="304800"/>
            <a:ext cx="594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 настольные игры</a:t>
            </a:r>
            <a:endParaRPr lang="ru-RU" sz="2800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914400"/>
            <a:ext cx="4013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«Разложи урожай по корзинкам»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MAN\AppData\Local\Temp\7zO483CE89F\IMG_20260407_072805_562@1763387349.jpg"/>
          <p:cNvPicPr>
            <a:picLocks noChangeAspect="1" noChangeArrowheads="1"/>
          </p:cNvPicPr>
          <p:nvPr/>
        </p:nvPicPr>
        <p:blipFill>
          <a:blip r:embed="rId4" cstate="print"/>
          <a:srcRect l="6667" t="3333" r="9167" b="2222"/>
          <a:stretch>
            <a:fillRect/>
          </a:stretch>
        </p:blipFill>
        <p:spPr bwMode="auto">
          <a:xfrm>
            <a:off x="4572000" y="1600200"/>
            <a:ext cx="4191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486400" y="914400"/>
            <a:ext cx="2696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«Вершки и корешки»</a:t>
            </a:r>
            <a:endParaRPr lang="ru-RU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3810000" cy="685800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AMAN\Desktop\pngtree-agricultural-background-material-picture-picture-image_16492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MAN\AppData\Local\Temp\7zO0E1ED7BE\IMG_20260325_081527_640@-312956390.jpg"/>
          <p:cNvPicPr>
            <a:picLocks noChangeAspect="1" noChangeArrowheads="1"/>
          </p:cNvPicPr>
          <p:nvPr/>
        </p:nvPicPr>
        <p:blipFill>
          <a:blip r:embed="rId3" cstate="print"/>
          <a:srcRect t="13333" r="2500" b="7778"/>
          <a:stretch>
            <a:fillRect/>
          </a:stretch>
        </p:blipFill>
        <p:spPr bwMode="auto">
          <a:xfrm>
            <a:off x="4724400" y="990600"/>
            <a:ext cx="42672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5000" y="381000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«Крышечки» </a:t>
            </a:r>
            <a:endParaRPr lang="ru-RU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572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Бабулина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кашка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AMAN\AppData\Local\Temp\7zO497D6421\IMG_20260318_094934_060@-1743808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42672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AMAN\Desktop\pngtree-agricultural-background-material-picture-picture-image_1649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2" descr="C:\Users\AMAN\AppData\Local\Temp\7zO848DD796\IMG_20260318_094252_857@-340238319.jpg"/>
          <p:cNvPicPr>
            <a:picLocks noChangeAspect="1" noChangeArrowheads="1"/>
          </p:cNvPicPr>
          <p:nvPr/>
        </p:nvPicPr>
        <p:blipFill>
          <a:blip r:embed="rId3" cstate="print"/>
          <a:srcRect t="23333" b="12222"/>
          <a:stretch>
            <a:fillRect/>
          </a:stretch>
        </p:blipFill>
        <p:spPr bwMode="auto">
          <a:xfrm>
            <a:off x="152400" y="1447800"/>
            <a:ext cx="420831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304800" y="762000"/>
            <a:ext cx="4332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«Домашние животные и их детёныши»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/>
          </a:p>
        </p:txBody>
      </p:sp>
      <p:pic>
        <p:nvPicPr>
          <p:cNvPr id="9" name="Picture 3" descr="C:\Users\AMAN\AppData\Local\Temp\7zO49731D43\IMG_20260318_095305_274@1166464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47800"/>
            <a:ext cx="4191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572000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«Какую пользу человеку приносят домашние животные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308</Words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</vt:lpstr>
      <vt:lpstr>Слайд 9</vt:lpstr>
      <vt:lpstr>Слайд 10</vt:lpstr>
      <vt:lpstr>Дидактические и настольные игры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AMAN</dc:creator>
  <cp:lastModifiedBy>AMAN</cp:lastModifiedBy>
  <cp:revision>75</cp:revision>
  <dcterms:created xsi:type="dcterms:W3CDTF">2026-03-22T14:21:16Z</dcterms:created>
  <dcterms:modified xsi:type="dcterms:W3CDTF">2026-04-14T18:05:27Z</dcterms:modified>
</cp:coreProperties>
</file>