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6" r:id="rId8"/>
    <p:sldId id="267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F0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4805187_194-p-fon-dlya-prezentatsii-detskii-sad-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286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676400" y="14478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МДОАУ «Детский сад №92 г.Орска»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25146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Дидактическая игра по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развитию речи для детей 3-х лет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"Мой, моя, моё, мои"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724400"/>
            <a:ext cx="3308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</a:p>
          <a:p>
            <a:pPr>
              <a:buNone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Калиева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Д.К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4805187_194-p-fon-dlya-prezentatsii-detskii-sad-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286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19200" y="1295400"/>
            <a:ext cx="7467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упражнять детей в классификации, соотнесение существительных мужского, женского, среднего рода; обогащение словаря путем подбора слов; обучение детей согласованию существительных с притяжательными местоимениями мой, моя, мои, моё.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4805187_194-p-fon-dlya-prezentatsii-detskii-sad-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286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66800" y="1219200"/>
            <a:ext cx="76962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Правила игры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заключаются в правильном подборе участниками карточек с изображениями персонажей и предметов, наименование и названия которых должны быть упорядочены в соответствии с мужским, женскими, средним родами.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  <a:endParaRPr lang="ru-RU" sz="21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Карточки размещаются на специальном поле, отдельным для каждого рода. После окончания сортирования карточек по родам, дети должны пояснить сделанный выбор. Детям предлагается положить картинки на окошечки в яблоках под названием 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"Мой, моя, моё, мои".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Обязательно при этом проговаривать, к примеру: "рыбка моя".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4805187_194-p-fon-dlya-prezentatsii-detskii-sad-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2865" cy="6858000"/>
          </a:xfrm>
        </p:spPr>
      </p:pic>
      <p:pic>
        <p:nvPicPr>
          <p:cNvPr id="6" name="Содержимое 3" descr="i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 rot="16200000">
            <a:off x="2038350" y="1390650"/>
            <a:ext cx="5029200" cy="37719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4805187_194-p-fon-dlya-prezentatsii-detskii-sad-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2865" cy="6858000"/>
          </a:xfrm>
        </p:spPr>
      </p:pic>
      <p:pic>
        <p:nvPicPr>
          <p:cNvPr id="5" name="Picture 2" descr="C:\Users\AMAN\Desktop\i (1).jpg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 t="16878" b="10549"/>
          <a:stretch>
            <a:fillRect/>
          </a:stretch>
        </p:blipFill>
        <p:spPr bwMode="auto">
          <a:xfrm>
            <a:off x="1752600" y="1219200"/>
            <a:ext cx="5792637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4805187_194-p-fon-dlya-prezentatsii-detskii-sad-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5" name="Содержимое 5" descr="i (2)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 rot="5400000">
            <a:off x="1898649" y="1358900"/>
            <a:ext cx="5384801" cy="4038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7F03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4805187_194-p-fon-dlya-prezentatsii-detskii-sad-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Содержимое 7" descr="i (3)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 rot="16200000">
            <a:off x="2002972" y="1426029"/>
            <a:ext cx="5366657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7F03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4805187_194-p-fon-dlya-prezentatsii-detskii-sad-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026" name="Picture 2" descr="C:\Users\AMAN\Desktop\i (2).jpg"/>
          <p:cNvPicPr>
            <a:picLocks noChangeAspect="1" noChangeArrowheads="1"/>
          </p:cNvPicPr>
          <p:nvPr/>
        </p:nvPicPr>
        <p:blipFill>
          <a:blip r:embed="rId3">
            <a:lum bright="20000" contrast="10000"/>
          </a:blip>
          <a:srcRect/>
          <a:stretch>
            <a:fillRect/>
          </a:stretch>
        </p:blipFill>
        <p:spPr bwMode="auto">
          <a:xfrm rot="16200000">
            <a:off x="1976667" y="1299933"/>
            <a:ext cx="5419267" cy="4038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4805187_194-p-fon-dlya-prezentatsii-detskii-sad-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1000" y="1752600"/>
            <a:ext cx="845820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92D050"/>
                </a:solidFill>
              </a:rPr>
              <a:t>Спасибо за внимание</a:t>
            </a:r>
            <a:r>
              <a:rPr lang="ru-RU" sz="4800" dirty="0" smtClean="0">
                <a:solidFill>
                  <a:srgbClr val="92D050"/>
                </a:solidFill>
              </a:rPr>
              <a:t>!</a:t>
            </a:r>
            <a:endParaRPr lang="ru-RU" sz="1200" dirty="0">
              <a:solidFill>
                <a:srgbClr val="92D050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3581400" y="3276600"/>
            <a:ext cx="2438400" cy="25908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56</Words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AMAN</dc:creator>
  <cp:lastModifiedBy>AMAN</cp:lastModifiedBy>
  <cp:revision>10</cp:revision>
  <dcterms:created xsi:type="dcterms:W3CDTF">2022-02-15T16:25:59Z</dcterms:created>
  <dcterms:modified xsi:type="dcterms:W3CDTF">2022-02-20T12:39:13Z</dcterms:modified>
</cp:coreProperties>
</file>