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2" r:id="rId2"/>
    <p:sldId id="263" r:id="rId3"/>
    <p:sldId id="264" r:id="rId4"/>
    <p:sldId id="282" r:id="rId5"/>
    <p:sldId id="297" r:id="rId6"/>
    <p:sldId id="265" r:id="rId7"/>
    <p:sldId id="268" r:id="rId8"/>
    <p:sldId id="270" r:id="rId9"/>
    <p:sldId id="296" r:id="rId10"/>
    <p:sldId id="271" r:id="rId11"/>
    <p:sldId id="289" r:id="rId12"/>
    <p:sldId id="299" r:id="rId13"/>
    <p:sldId id="272" r:id="rId14"/>
    <p:sldId id="290" r:id="rId15"/>
    <p:sldId id="291" r:id="rId16"/>
    <p:sldId id="300" r:id="rId17"/>
    <p:sldId id="292" r:id="rId18"/>
    <p:sldId id="301" r:id="rId19"/>
    <p:sldId id="298" r:id="rId20"/>
    <p:sldId id="302" r:id="rId21"/>
    <p:sldId id="273" r:id="rId22"/>
    <p:sldId id="303" r:id="rId23"/>
    <p:sldId id="304" r:id="rId24"/>
    <p:sldId id="274" r:id="rId25"/>
    <p:sldId id="294" r:id="rId26"/>
    <p:sldId id="306" r:id="rId27"/>
    <p:sldId id="279" r:id="rId28"/>
    <p:sldId id="286" r:id="rId29"/>
    <p:sldId id="305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5" autoAdjust="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64A88-2308-44FA-95FF-9E2FB8758998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2098D7-528B-4347-9863-21F0260FDA3B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Россия</a:t>
          </a:r>
        </a:p>
      </dgm:t>
    </dgm:pt>
    <dgm:pt modelId="{A25E4358-722A-4D5E-B302-8419C10DBC1B}" type="parTrans" cxnId="{1BFFAF48-5DE1-4170-8834-3996C62B1935}">
      <dgm:prSet/>
      <dgm:spPr/>
      <dgm:t>
        <a:bodyPr/>
        <a:lstStyle/>
        <a:p>
          <a:endParaRPr lang="ru-RU"/>
        </a:p>
      </dgm:t>
    </dgm:pt>
    <dgm:pt modelId="{7F31B3C1-2DAA-4E3C-A193-60D41FE6D1D3}" type="sibTrans" cxnId="{1BFFAF48-5DE1-4170-8834-3996C62B1935}">
      <dgm:prSet/>
      <dgm:spPr/>
      <dgm:t>
        <a:bodyPr/>
        <a:lstStyle/>
        <a:p>
          <a:endParaRPr lang="ru-RU"/>
        </a:p>
      </dgm:t>
    </dgm:pt>
    <dgm:pt modelId="{CAA760EF-1707-49BD-850F-2023A36800C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Родной край</a:t>
          </a:r>
        </a:p>
      </dgm:t>
    </dgm:pt>
    <dgm:pt modelId="{FE7AFC7C-1F60-49E7-AFE2-3CE6F666965F}" type="parTrans" cxnId="{9324A427-E25B-4ABE-B516-817BFAA4B5E5}">
      <dgm:prSet/>
      <dgm:spPr/>
      <dgm:t>
        <a:bodyPr/>
        <a:lstStyle/>
        <a:p>
          <a:endParaRPr lang="ru-RU"/>
        </a:p>
      </dgm:t>
    </dgm:pt>
    <dgm:pt modelId="{92C9EE37-6974-4665-9FBC-DFF4CAA1D151}" type="sibTrans" cxnId="{9324A427-E25B-4ABE-B516-817BFAA4B5E5}">
      <dgm:prSet/>
      <dgm:spPr/>
      <dgm:t>
        <a:bodyPr/>
        <a:lstStyle/>
        <a:p>
          <a:endParaRPr lang="ru-RU"/>
        </a:p>
      </dgm:t>
    </dgm:pt>
    <dgm:pt modelId="{F8B18405-4115-4DA5-AC57-11B9026DE966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Город</a:t>
          </a:r>
        </a:p>
      </dgm:t>
    </dgm:pt>
    <dgm:pt modelId="{098DB4C8-3352-49D6-B302-6874717318C5}" type="parTrans" cxnId="{9E5D10B9-2D25-4132-B846-75D3AB34F9F0}">
      <dgm:prSet/>
      <dgm:spPr/>
      <dgm:t>
        <a:bodyPr/>
        <a:lstStyle/>
        <a:p>
          <a:endParaRPr lang="ru-RU"/>
        </a:p>
      </dgm:t>
    </dgm:pt>
    <dgm:pt modelId="{61684C20-FF80-494A-BD54-2924A5A1DE43}" type="sibTrans" cxnId="{9E5D10B9-2D25-4132-B846-75D3AB34F9F0}">
      <dgm:prSet/>
      <dgm:spPr/>
      <dgm:t>
        <a:bodyPr/>
        <a:lstStyle/>
        <a:p>
          <a:endParaRPr lang="ru-RU"/>
        </a:p>
      </dgm:t>
    </dgm:pt>
    <dgm:pt modelId="{86EEB244-02B9-4B19-86F3-08C7B3E0EAAF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Поселок</a:t>
          </a:r>
        </a:p>
      </dgm:t>
    </dgm:pt>
    <dgm:pt modelId="{ACFDEAC5-8DCD-4E56-9CA9-580821F0A17E}" type="parTrans" cxnId="{258CE1EC-6C30-4FB6-A0F8-967FB18D6743}">
      <dgm:prSet/>
      <dgm:spPr/>
      <dgm:t>
        <a:bodyPr/>
        <a:lstStyle/>
        <a:p>
          <a:endParaRPr lang="ru-RU"/>
        </a:p>
      </dgm:t>
    </dgm:pt>
    <dgm:pt modelId="{705234FE-6C48-42E0-A302-635B118A6EDF}" type="sibTrans" cxnId="{258CE1EC-6C30-4FB6-A0F8-967FB18D6743}">
      <dgm:prSet/>
      <dgm:spPr/>
      <dgm:t>
        <a:bodyPr/>
        <a:lstStyle/>
        <a:p>
          <a:endParaRPr lang="ru-RU"/>
        </a:p>
      </dgm:t>
    </dgm:pt>
    <dgm:pt modelId="{62BA7872-B6F7-4A1F-930A-4832E09ABDCC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Семья</a:t>
          </a:r>
        </a:p>
      </dgm:t>
    </dgm:pt>
    <dgm:pt modelId="{CE64794E-539B-4828-BC64-00EA5B2E56F2}" type="parTrans" cxnId="{69F19B4B-ABB9-4854-A8D6-56FF3864DABA}">
      <dgm:prSet/>
      <dgm:spPr/>
      <dgm:t>
        <a:bodyPr/>
        <a:lstStyle/>
        <a:p>
          <a:endParaRPr lang="ru-RU"/>
        </a:p>
      </dgm:t>
    </dgm:pt>
    <dgm:pt modelId="{DD3AE42C-12DA-4F2E-9DA9-36386B68EB57}" type="sibTrans" cxnId="{69F19B4B-ABB9-4854-A8D6-56FF3864DABA}">
      <dgm:prSet/>
      <dgm:spPr/>
      <dgm:t>
        <a:bodyPr/>
        <a:lstStyle/>
        <a:p>
          <a:endParaRPr lang="ru-RU"/>
        </a:p>
      </dgm:t>
    </dgm:pt>
    <dgm:pt modelId="{F686B343-4244-4D91-A1E9-F86615C97A4F}" type="pres">
      <dgm:prSet presAssocID="{C7B64A88-2308-44FA-95FF-9E2FB8758998}" presName="Name0" presStyleCnt="0">
        <dgm:presLayoutVars>
          <dgm:chMax val="7"/>
          <dgm:resizeHandles val="exact"/>
        </dgm:presLayoutVars>
      </dgm:prSet>
      <dgm:spPr/>
    </dgm:pt>
    <dgm:pt modelId="{8765717C-DCA0-4BD0-89B3-1851FA805ED9}" type="pres">
      <dgm:prSet presAssocID="{C7B64A88-2308-44FA-95FF-9E2FB8758998}" presName="comp1" presStyleCnt="0"/>
      <dgm:spPr/>
    </dgm:pt>
    <dgm:pt modelId="{0F276C8D-926B-44A2-AA93-AA257C93330B}" type="pres">
      <dgm:prSet presAssocID="{C7B64A88-2308-44FA-95FF-9E2FB8758998}" presName="circle1" presStyleLbl="node1" presStyleIdx="0" presStyleCnt="5"/>
      <dgm:spPr/>
    </dgm:pt>
    <dgm:pt modelId="{6DEA88A6-0B3D-4177-AA95-D8A7F0D6955B}" type="pres">
      <dgm:prSet presAssocID="{C7B64A88-2308-44FA-95FF-9E2FB8758998}" presName="c1text" presStyleLbl="node1" presStyleIdx="0" presStyleCnt="5">
        <dgm:presLayoutVars>
          <dgm:bulletEnabled val="1"/>
        </dgm:presLayoutVars>
      </dgm:prSet>
      <dgm:spPr/>
    </dgm:pt>
    <dgm:pt modelId="{DCB3F414-73EB-416E-91A0-82017BF2F25A}" type="pres">
      <dgm:prSet presAssocID="{C7B64A88-2308-44FA-95FF-9E2FB8758998}" presName="comp2" presStyleCnt="0"/>
      <dgm:spPr/>
    </dgm:pt>
    <dgm:pt modelId="{66A32086-F64C-420A-9C9D-1D63E6237B3A}" type="pres">
      <dgm:prSet presAssocID="{C7B64A88-2308-44FA-95FF-9E2FB8758998}" presName="circle2" presStyleLbl="node1" presStyleIdx="1" presStyleCnt="5"/>
      <dgm:spPr/>
    </dgm:pt>
    <dgm:pt modelId="{D330E16B-FE56-465A-91A7-518B307670EA}" type="pres">
      <dgm:prSet presAssocID="{C7B64A88-2308-44FA-95FF-9E2FB8758998}" presName="c2text" presStyleLbl="node1" presStyleIdx="1" presStyleCnt="5">
        <dgm:presLayoutVars>
          <dgm:bulletEnabled val="1"/>
        </dgm:presLayoutVars>
      </dgm:prSet>
      <dgm:spPr/>
    </dgm:pt>
    <dgm:pt modelId="{3521B584-67CD-4CE5-9420-A0404F16B0FD}" type="pres">
      <dgm:prSet presAssocID="{C7B64A88-2308-44FA-95FF-9E2FB8758998}" presName="comp3" presStyleCnt="0"/>
      <dgm:spPr/>
    </dgm:pt>
    <dgm:pt modelId="{33633DAC-1411-405D-9772-68B09CEF3466}" type="pres">
      <dgm:prSet presAssocID="{C7B64A88-2308-44FA-95FF-9E2FB8758998}" presName="circle3" presStyleLbl="node1" presStyleIdx="2" presStyleCnt="5"/>
      <dgm:spPr/>
    </dgm:pt>
    <dgm:pt modelId="{1A651484-BBE5-4041-A180-42DA4AEF8F23}" type="pres">
      <dgm:prSet presAssocID="{C7B64A88-2308-44FA-95FF-9E2FB8758998}" presName="c3text" presStyleLbl="node1" presStyleIdx="2" presStyleCnt="5">
        <dgm:presLayoutVars>
          <dgm:bulletEnabled val="1"/>
        </dgm:presLayoutVars>
      </dgm:prSet>
      <dgm:spPr/>
    </dgm:pt>
    <dgm:pt modelId="{91E5EDF5-42AA-4130-A483-C13674C958F3}" type="pres">
      <dgm:prSet presAssocID="{C7B64A88-2308-44FA-95FF-9E2FB8758998}" presName="comp4" presStyleCnt="0"/>
      <dgm:spPr/>
    </dgm:pt>
    <dgm:pt modelId="{B45EFFE2-A2BA-46B7-A333-45A49F85F899}" type="pres">
      <dgm:prSet presAssocID="{C7B64A88-2308-44FA-95FF-9E2FB8758998}" presName="circle4" presStyleLbl="node1" presStyleIdx="3" presStyleCnt="5"/>
      <dgm:spPr/>
    </dgm:pt>
    <dgm:pt modelId="{79312B57-8D14-440D-A8FE-C0419F5D477B}" type="pres">
      <dgm:prSet presAssocID="{C7B64A88-2308-44FA-95FF-9E2FB8758998}" presName="c4text" presStyleLbl="node1" presStyleIdx="3" presStyleCnt="5">
        <dgm:presLayoutVars>
          <dgm:bulletEnabled val="1"/>
        </dgm:presLayoutVars>
      </dgm:prSet>
      <dgm:spPr/>
    </dgm:pt>
    <dgm:pt modelId="{A1DDBD88-24EC-4632-9B8A-450DEA17E0C2}" type="pres">
      <dgm:prSet presAssocID="{C7B64A88-2308-44FA-95FF-9E2FB8758998}" presName="comp5" presStyleCnt="0"/>
      <dgm:spPr/>
    </dgm:pt>
    <dgm:pt modelId="{952EFA63-C158-4D12-9CF4-2612D349CBF9}" type="pres">
      <dgm:prSet presAssocID="{C7B64A88-2308-44FA-95FF-9E2FB8758998}" presName="circle5" presStyleLbl="node1" presStyleIdx="4" presStyleCnt="5"/>
      <dgm:spPr/>
    </dgm:pt>
    <dgm:pt modelId="{D7D6BFB8-084A-4D0B-8E61-50A46C38BA72}" type="pres">
      <dgm:prSet presAssocID="{C7B64A88-2308-44FA-95FF-9E2FB875899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DD9CD502-165C-4942-96FA-9E4F4E3C7393}" type="presOf" srcId="{F8B18405-4115-4DA5-AC57-11B9026DE966}" destId="{33633DAC-1411-405D-9772-68B09CEF3466}" srcOrd="0" destOrd="0" presId="urn:microsoft.com/office/officeart/2005/8/layout/venn2"/>
    <dgm:cxn modelId="{0EF1DD20-0775-48C2-8625-080A46A82252}" type="presOf" srcId="{CAA760EF-1707-49BD-850F-2023A36800C2}" destId="{66A32086-F64C-420A-9C9D-1D63E6237B3A}" srcOrd="0" destOrd="0" presId="urn:microsoft.com/office/officeart/2005/8/layout/venn2"/>
    <dgm:cxn modelId="{9324A427-E25B-4ABE-B516-817BFAA4B5E5}" srcId="{C7B64A88-2308-44FA-95FF-9E2FB8758998}" destId="{CAA760EF-1707-49BD-850F-2023A36800C2}" srcOrd="1" destOrd="0" parTransId="{FE7AFC7C-1F60-49E7-AFE2-3CE6F666965F}" sibTransId="{92C9EE37-6974-4665-9FBC-DFF4CAA1D151}"/>
    <dgm:cxn modelId="{1BFFAF48-5DE1-4170-8834-3996C62B1935}" srcId="{C7B64A88-2308-44FA-95FF-9E2FB8758998}" destId="{B92098D7-528B-4347-9863-21F0260FDA3B}" srcOrd="0" destOrd="0" parTransId="{A25E4358-722A-4D5E-B302-8419C10DBC1B}" sibTransId="{7F31B3C1-2DAA-4E3C-A193-60D41FE6D1D3}"/>
    <dgm:cxn modelId="{69F19B4B-ABB9-4854-A8D6-56FF3864DABA}" srcId="{C7B64A88-2308-44FA-95FF-9E2FB8758998}" destId="{62BA7872-B6F7-4A1F-930A-4832E09ABDCC}" srcOrd="4" destOrd="0" parTransId="{CE64794E-539B-4828-BC64-00EA5B2E56F2}" sibTransId="{DD3AE42C-12DA-4F2E-9DA9-36386B68EB57}"/>
    <dgm:cxn modelId="{5441AD4F-BA57-4522-ABEB-81CF559E300E}" type="presOf" srcId="{C7B64A88-2308-44FA-95FF-9E2FB8758998}" destId="{F686B343-4244-4D91-A1E9-F86615C97A4F}" srcOrd="0" destOrd="0" presId="urn:microsoft.com/office/officeart/2005/8/layout/venn2"/>
    <dgm:cxn modelId="{B8814883-E607-4C47-B3B0-E08F3AF99556}" type="presOf" srcId="{86EEB244-02B9-4B19-86F3-08C7B3E0EAAF}" destId="{79312B57-8D14-440D-A8FE-C0419F5D477B}" srcOrd="1" destOrd="0" presId="urn:microsoft.com/office/officeart/2005/8/layout/venn2"/>
    <dgm:cxn modelId="{90649E8F-3CE5-497C-B075-6948149B65B1}" type="presOf" srcId="{62BA7872-B6F7-4A1F-930A-4832E09ABDCC}" destId="{952EFA63-C158-4D12-9CF4-2612D349CBF9}" srcOrd="0" destOrd="0" presId="urn:microsoft.com/office/officeart/2005/8/layout/venn2"/>
    <dgm:cxn modelId="{9E5D10B9-2D25-4132-B846-75D3AB34F9F0}" srcId="{C7B64A88-2308-44FA-95FF-9E2FB8758998}" destId="{F8B18405-4115-4DA5-AC57-11B9026DE966}" srcOrd="2" destOrd="0" parTransId="{098DB4C8-3352-49D6-B302-6874717318C5}" sibTransId="{61684C20-FF80-494A-BD54-2924A5A1DE43}"/>
    <dgm:cxn modelId="{8C88A7BD-AF0F-4608-B11C-B91610CF7CD1}" type="presOf" srcId="{62BA7872-B6F7-4A1F-930A-4832E09ABDCC}" destId="{D7D6BFB8-084A-4D0B-8E61-50A46C38BA72}" srcOrd="1" destOrd="0" presId="urn:microsoft.com/office/officeart/2005/8/layout/venn2"/>
    <dgm:cxn modelId="{E21DF6D9-1A66-4444-8B0E-2AF43CF8261F}" type="presOf" srcId="{F8B18405-4115-4DA5-AC57-11B9026DE966}" destId="{1A651484-BBE5-4041-A180-42DA4AEF8F23}" srcOrd="1" destOrd="0" presId="urn:microsoft.com/office/officeart/2005/8/layout/venn2"/>
    <dgm:cxn modelId="{258CE1EC-6C30-4FB6-A0F8-967FB18D6743}" srcId="{C7B64A88-2308-44FA-95FF-9E2FB8758998}" destId="{86EEB244-02B9-4B19-86F3-08C7B3E0EAAF}" srcOrd="3" destOrd="0" parTransId="{ACFDEAC5-8DCD-4E56-9CA9-580821F0A17E}" sibTransId="{705234FE-6C48-42E0-A302-635B118A6EDF}"/>
    <dgm:cxn modelId="{98046EF2-3574-4D4B-91E8-56B6C8B9A9D0}" type="presOf" srcId="{86EEB244-02B9-4B19-86F3-08C7B3E0EAAF}" destId="{B45EFFE2-A2BA-46B7-A333-45A49F85F899}" srcOrd="0" destOrd="0" presId="urn:microsoft.com/office/officeart/2005/8/layout/venn2"/>
    <dgm:cxn modelId="{4ADC99FB-F563-40E6-AABB-3906CDA15DE2}" type="presOf" srcId="{CAA760EF-1707-49BD-850F-2023A36800C2}" destId="{D330E16B-FE56-465A-91A7-518B307670EA}" srcOrd="1" destOrd="0" presId="urn:microsoft.com/office/officeart/2005/8/layout/venn2"/>
    <dgm:cxn modelId="{BC9CD8FB-2F15-4CE1-9F8F-5CAEE341CDC0}" type="presOf" srcId="{B92098D7-528B-4347-9863-21F0260FDA3B}" destId="{6DEA88A6-0B3D-4177-AA95-D8A7F0D6955B}" srcOrd="1" destOrd="0" presId="urn:microsoft.com/office/officeart/2005/8/layout/venn2"/>
    <dgm:cxn modelId="{B60B58FD-A48B-4F67-9D16-915668A173FA}" type="presOf" srcId="{B92098D7-528B-4347-9863-21F0260FDA3B}" destId="{0F276C8D-926B-44A2-AA93-AA257C93330B}" srcOrd="0" destOrd="0" presId="urn:microsoft.com/office/officeart/2005/8/layout/venn2"/>
    <dgm:cxn modelId="{92EECA7D-92A7-4829-85AF-39AC6F51B25F}" type="presParOf" srcId="{F686B343-4244-4D91-A1E9-F86615C97A4F}" destId="{8765717C-DCA0-4BD0-89B3-1851FA805ED9}" srcOrd="0" destOrd="0" presId="urn:microsoft.com/office/officeart/2005/8/layout/venn2"/>
    <dgm:cxn modelId="{A2EAAE92-3050-4141-9339-95583FC422CB}" type="presParOf" srcId="{8765717C-DCA0-4BD0-89B3-1851FA805ED9}" destId="{0F276C8D-926B-44A2-AA93-AA257C93330B}" srcOrd="0" destOrd="0" presId="urn:microsoft.com/office/officeart/2005/8/layout/venn2"/>
    <dgm:cxn modelId="{A6199181-CE79-41AB-B193-221E2C111767}" type="presParOf" srcId="{8765717C-DCA0-4BD0-89B3-1851FA805ED9}" destId="{6DEA88A6-0B3D-4177-AA95-D8A7F0D6955B}" srcOrd="1" destOrd="0" presId="urn:microsoft.com/office/officeart/2005/8/layout/venn2"/>
    <dgm:cxn modelId="{BA3954FD-9E0E-495A-86B8-B5089E4D2907}" type="presParOf" srcId="{F686B343-4244-4D91-A1E9-F86615C97A4F}" destId="{DCB3F414-73EB-416E-91A0-82017BF2F25A}" srcOrd="1" destOrd="0" presId="urn:microsoft.com/office/officeart/2005/8/layout/venn2"/>
    <dgm:cxn modelId="{6D4DD745-1B48-4173-9CA1-572951F33502}" type="presParOf" srcId="{DCB3F414-73EB-416E-91A0-82017BF2F25A}" destId="{66A32086-F64C-420A-9C9D-1D63E6237B3A}" srcOrd="0" destOrd="0" presId="urn:microsoft.com/office/officeart/2005/8/layout/venn2"/>
    <dgm:cxn modelId="{955A0C1A-995B-4899-97FA-3221EF513ABE}" type="presParOf" srcId="{DCB3F414-73EB-416E-91A0-82017BF2F25A}" destId="{D330E16B-FE56-465A-91A7-518B307670EA}" srcOrd="1" destOrd="0" presId="urn:microsoft.com/office/officeart/2005/8/layout/venn2"/>
    <dgm:cxn modelId="{BAFDE7D3-8E18-4DAB-8973-F9ADF43E1B0E}" type="presParOf" srcId="{F686B343-4244-4D91-A1E9-F86615C97A4F}" destId="{3521B584-67CD-4CE5-9420-A0404F16B0FD}" srcOrd="2" destOrd="0" presId="urn:microsoft.com/office/officeart/2005/8/layout/venn2"/>
    <dgm:cxn modelId="{55F1719C-16F5-4928-B607-470656E7AEC8}" type="presParOf" srcId="{3521B584-67CD-4CE5-9420-A0404F16B0FD}" destId="{33633DAC-1411-405D-9772-68B09CEF3466}" srcOrd="0" destOrd="0" presId="urn:microsoft.com/office/officeart/2005/8/layout/venn2"/>
    <dgm:cxn modelId="{0B78F360-4157-49EE-B289-87A90F3E2AA0}" type="presParOf" srcId="{3521B584-67CD-4CE5-9420-A0404F16B0FD}" destId="{1A651484-BBE5-4041-A180-42DA4AEF8F23}" srcOrd="1" destOrd="0" presId="urn:microsoft.com/office/officeart/2005/8/layout/venn2"/>
    <dgm:cxn modelId="{FD7F8C2E-4E68-45B6-9A22-877732B9A873}" type="presParOf" srcId="{F686B343-4244-4D91-A1E9-F86615C97A4F}" destId="{91E5EDF5-42AA-4130-A483-C13674C958F3}" srcOrd="3" destOrd="0" presId="urn:microsoft.com/office/officeart/2005/8/layout/venn2"/>
    <dgm:cxn modelId="{3E1FD1E3-CF06-4CC0-9490-36B8D28F4331}" type="presParOf" srcId="{91E5EDF5-42AA-4130-A483-C13674C958F3}" destId="{B45EFFE2-A2BA-46B7-A333-45A49F85F899}" srcOrd="0" destOrd="0" presId="urn:microsoft.com/office/officeart/2005/8/layout/venn2"/>
    <dgm:cxn modelId="{FD7917CD-76FA-495F-B3F3-604F765C0F2A}" type="presParOf" srcId="{91E5EDF5-42AA-4130-A483-C13674C958F3}" destId="{79312B57-8D14-440D-A8FE-C0419F5D477B}" srcOrd="1" destOrd="0" presId="urn:microsoft.com/office/officeart/2005/8/layout/venn2"/>
    <dgm:cxn modelId="{EBBBD81D-873E-4184-B6BD-D9C43F6AC031}" type="presParOf" srcId="{F686B343-4244-4D91-A1E9-F86615C97A4F}" destId="{A1DDBD88-24EC-4632-9B8A-450DEA17E0C2}" srcOrd="4" destOrd="0" presId="urn:microsoft.com/office/officeart/2005/8/layout/venn2"/>
    <dgm:cxn modelId="{90439848-56DC-46ED-A970-2D1E06D778DE}" type="presParOf" srcId="{A1DDBD88-24EC-4632-9B8A-450DEA17E0C2}" destId="{952EFA63-C158-4D12-9CF4-2612D349CBF9}" srcOrd="0" destOrd="0" presId="urn:microsoft.com/office/officeart/2005/8/layout/venn2"/>
    <dgm:cxn modelId="{722433D9-46DA-4215-9C9A-F829B948DF48}" type="presParOf" srcId="{A1DDBD88-24EC-4632-9B8A-450DEA17E0C2}" destId="{D7D6BFB8-084A-4D0B-8E61-50A46C38BA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2AC52-C08E-4635-A110-D092B43E6D0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3113E-12D8-46F8-BFC9-5E68B1548EB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Знакомство с родным городом</a:t>
          </a:r>
        </a:p>
      </dgm:t>
    </dgm:pt>
    <dgm:pt modelId="{4DF0494C-5FBF-4512-BBD1-9FB9420A1781}" type="parTrans" cxnId="{23A6D6C0-6D70-4E88-AFC3-BFA1CA9C8670}">
      <dgm:prSet/>
      <dgm:spPr/>
      <dgm:t>
        <a:bodyPr/>
        <a:lstStyle/>
        <a:p>
          <a:endParaRPr lang="ru-RU"/>
        </a:p>
      </dgm:t>
    </dgm:pt>
    <dgm:pt modelId="{B8231C6C-FD7A-4636-A1F4-E2B6FA832F21}" type="sibTrans" cxnId="{23A6D6C0-6D70-4E88-AFC3-BFA1CA9C8670}">
      <dgm:prSet/>
      <dgm:spPr/>
      <dgm:t>
        <a:bodyPr/>
        <a:lstStyle/>
        <a:p>
          <a:endParaRPr lang="ru-RU"/>
        </a:p>
      </dgm:t>
    </dgm:pt>
    <dgm:pt modelId="{5BAA3FC6-07FF-43FE-8BD5-0361121E08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История возникновения города</a:t>
          </a:r>
        </a:p>
      </dgm:t>
    </dgm:pt>
    <dgm:pt modelId="{381C52C2-115B-492B-A59B-1F5574951FD2}" type="parTrans" cxnId="{2BAFE34C-A6D4-41EE-9A08-07232729E3D8}">
      <dgm:prSet/>
      <dgm:spPr/>
      <dgm:t>
        <a:bodyPr/>
        <a:lstStyle/>
        <a:p>
          <a:endParaRPr lang="ru-RU"/>
        </a:p>
      </dgm:t>
    </dgm:pt>
    <dgm:pt modelId="{DFB3F48D-E8CB-4DF6-9D08-BCA93A9D97CB}" type="sibTrans" cxnId="{2BAFE34C-A6D4-41EE-9A08-07232729E3D8}">
      <dgm:prSet/>
      <dgm:spPr/>
      <dgm:t>
        <a:bodyPr/>
        <a:lstStyle/>
        <a:p>
          <a:endParaRPr lang="ru-RU"/>
        </a:p>
      </dgm:t>
    </dgm:pt>
    <dgm:pt modelId="{4FDC09BF-333E-4B07-A07E-5180D47865F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Знакомство детей с символикой города</a:t>
          </a:r>
        </a:p>
      </dgm:t>
    </dgm:pt>
    <dgm:pt modelId="{040980A7-5904-4A57-B205-01E0BC8963F9}" type="parTrans" cxnId="{78508602-588E-4542-AF03-3EE924679356}">
      <dgm:prSet/>
      <dgm:spPr/>
      <dgm:t>
        <a:bodyPr/>
        <a:lstStyle/>
        <a:p>
          <a:endParaRPr lang="ru-RU"/>
        </a:p>
      </dgm:t>
    </dgm:pt>
    <dgm:pt modelId="{C32FE32D-BD6E-4E3B-822D-F56D74EBCC98}" type="sibTrans" cxnId="{78508602-588E-4542-AF03-3EE924679356}">
      <dgm:prSet/>
      <dgm:spPr/>
      <dgm:t>
        <a:bodyPr/>
        <a:lstStyle/>
        <a:p>
          <a:endParaRPr lang="ru-RU"/>
        </a:p>
      </dgm:t>
    </dgm:pt>
    <dgm:pt modelId="{3635D33E-C4F4-4E0A-9AA1-1E618794C86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 Ф</a:t>
          </a:r>
          <a:r>
            <a:rPr lang="ru-RU" sz="1050" b="1" dirty="0"/>
            <a:t>лаг города</a:t>
          </a:r>
        </a:p>
      </dgm:t>
    </dgm:pt>
    <dgm:pt modelId="{21E41F2F-84B4-4FFE-8615-24A7519A1AE1}" type="parTrans" cxnId="{9960622C-779B-40EF-8935-C263DF4ECDA8}">
      <dgm:prSet/>
      <dgm:spPr/>
      <dgm:t>
        <a:bodyPr/>
        <a:lstStyle/>
        <a:p>
          <a:endParaRPr lang="ru-RU"/>
        </a:p>
      </dgm:t>
    </dgm:pt>
    <dgm:pt modelId="{C1C97DBA-7A8B-4281-B01A-0D2BD04FF4CB}" type="sibTrans" cxnId="{9960622C-779B-40EF-8935-C263DF4ECDA8}">
      <dgm:prSet/>
      <dgm:spPr/>
      <dgm:t>
        <a:bodyPr/>
        <a:lstStyle/>
        <a:p>
          <a:endParaRPr lang="ru-RU"/>
        </a:p>
      </dgm:t>
    </dgm:pt>
    <dgm:pt modelId="{75632D38-84E6-4997-AE1C-025D86EE32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Герб</a:t>
          </a:r>
        </a:p>
      </dgm:t>
    </dgm:pt>
    <dgm:pt modelId="{E73A1F07-B72E-4E22-A90E-9484ABEFC5B7}" type="parTrans" cxnId="{CADF3BD5-F880-4687-AC57-6F1E301F0AF8}">
      <dgm:prSet/>
      <dgm:spPr/>
      <dgm:t>
        <a:bodyPr/>
        <a:lstStyle/>
        <a:p>
          <a:endParaRPr lang="ru-RU"/>
        </a:p>
      </dgm:t>
    </dgm:pt>
    <dgm:pt modelId="{9569E89F-C191-4A3D-97FA-949E2C05263F}" type="sibTrans" cxnId="{CADF3BD5-F880-4687-AC57-6F1E301F0AF8}">
      <dgm:prSet/>
      <dgm:spPr/>
      <dgm:t>
        <a:bodyPr/>
        <a:lstStyle/>
        <a:p>
          <a:endParaRPr lang="ru-RU"/>
        </a:p>
      </dgm:t>
    </dgm:pt>
    <dgm:pt modelId="{EC7AF27B-7681-4D23-85FE-7F4BC32E2CF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Достопримечательности</a:t>
          </a:r>
        </a:p>
      </dgm:t>
    </dgm:pt>
    <dgm:pt modelId="{7ABEB02B-B98E-4288-99E8-C5CD49AFB40C}" type="parTrans" cxnId="{DB682EC9-2117-4DC3-B692-ED7173DD974B}">
      <dgm:prSet/>
      <dgm:spPr/>
      <dgm:t>
        <a:bodyPr/>
        <a:lstStyle/>
        <a:p>
          <a:endParaRPr lang="ru-RU"/>
        </a:p>
      </dgm:t>
    </dgm:pt>
    <dgm:pt modelId="{44AF51D3-BF28-401E-AAD0-C3527D043DE1}" type="sibTrans" cxnId="{DB682EC9-2117-4DC3-B692-ED7173DD974B}">
      <dgm:prSet/>
      <dgm:spPr/>
      <dgm:t>
        <a:bodyPr/>
        <a:lstStyle/>
        <a:p>
          <a:endParaRPr lang="ru-RU"/>
        </a:p>
      </dgm:t>
    </dgm:pt>
    <dgm:pt modelId="{C75D7559-FC06-4245-AE52-562DC76E52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Название улиц, площадей</a:t>
          </a:r>
        </a:p>
      </dgm:t>
    </dgm:pt>
    <dgm:pt modelId="{BDAF4B81-0F6C-4EA3-84C8-71F7CEB1331E}" type="parTrans" cxnId="{444951E1-5843-4DEA-ACBB-A312B48D8DE1}">
      <dgm:prSet/>
      <dgm:spPr/>
      <dgm:t>
        <a:bodyPr/>
        <a:lstStyle/>
        <a:p>
          <a:endParaRPr lang="ru-RU"/>
        </a:p>
      </dgm:t>
    </dgm:pt>
    <dgm:pt modelId="{AF4CF2EC-7B2D-4B72-BDAD-223F2D1FA266}" type="sibTrans" cxnId="{444951E1-5843-4DEA-ACBB-A312B48D8DE1}">
      <dgm:prSet/>
      <dgm:spPr/>
      <dgm:t>
        <a:bodyPr/>
        <a:lstStyle/>
        <a:p>
          <a:endParaRPr lang="ru-RU"/>
        </a:p>
      </dgm:t>
    </dgm:pt>
    <dgm:pt modelId="{E4D60377-3D4A-4C24-843C-DFEB11551B9E}" type="pres">
      <dgm:prSet presAssocID="{8D62AC52-C08E-4635-A110-D092B43E6D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406D15-9607-408B-98E5-E2A56FFB8539}" type="pres">
      <dgm:prSet presAssocID="{C5F3113E-12D8-46F8-BFC9-5E68B1548EBE}" presName="root" presStyleCnt="0"/>
      <dgm:spPr/>
    </dgm:pt>
    <dgm:pt modelId="{3E74D230-BAA8-4FBF-BA10-5662521B2C4D}" type="pres">
      <dgm:prSet presAssocID="{C5F3113E-12D8-46F8-BFC9-5E68B1548EBE}" presName="rootComposite" presStyleCnt="0"/>
      <dgm:spPr/>
    </dgm:pt>
    <dgm:pt modelId="{900E7380-BAAB-4F44-AB18-36492153B155}" type="pres">
      <dgm:prSet presAssocID="{C5F3113E-12D8-46F8-BFC9-5E68B1548EBE}" presName="rootText" presStyleLbl="node1" presStyleIdx="0" presStyleCnt="2" custLinFactNeighborX="-9623" custLinFactNeighborY="8737"/>
      <dgm:spPr/>
    </dgm:pt>
    <dgm:pt modelId="{9F73295E-1C4B-4F21-9409-9F82EAC334AA}" type="pres">
      <dgm:prSet presAssocID="{C5F3113E-12D8-46F8-BFC9-5E68B1548EBE}" presName="rootConnector" presStyleLbl="node1" presStyleIdx="0" presStyleCnt="2"/>
      <dgm:spPr/>
    </dgm:pt>
    <dgm:pt modelId="{414E0746-D3DB-4E51-8644-76BDC4BF38A1}" type="pres">
      <dgm:prSet presAssocID="{C5F3113E-12D8-46F8-BFC9-5E68B1548EBE}" presName="childShape" presStyleCnt="0"/>
      <dgm:spPr/>
    </dgm:pt>
    <dgm:pt modelId="{BBFA5727-20CF-45C3-AA69-DB3CE2C703D3}" type="pres">
      <dgm:prSet presAssocID="{381C52C2-115B-492B-A59B-1F5574951FD2}" presName="Name13" presStyleLbl="parChTrans1D2" presStyleIdx="0" presStyleCnt="5"/>
      <dgm:spPr/>
    </dgm:pt>
    <dgm:pt modelId="{DA90E68F-FCD8-4725-A63C-BC9FA5B231ED}" type="pres">
      <dgm:prSet presAssocID="{5BAA3FC6-07FF-43FE-8BD5-0361121E080A}" presName="childText" presStyleLbl="bgAcc1" presStyleIdx="0" presStyleCnt="5" custLinFactNeighborX="2306" custLinFactNeighborY="9608">
        <dgm:presLayoutVars>
          <dgm:bulletEnabled val="1"/>
        </dgm:presLayoutVars>
      </dgm:prSet>
      <dgm:spPr/>
    </dgm:pt>
    <dgm:pt modelId="{CDDB2C07-305F-43A8-85D4-B434DA6EFADC}" type="pres">
      <dgm:prSet presAssocID="{7ABEB02B-B98E-4288-99E8-C5CD49AFB40C}" presName="Name13" presStyleLbl="parChTrans1D2" presStyleIdx="1" presStyleCnt="5"/>
      <dgm:spPr/>
    </dgm:pt>
    <dgm:pt modelId="{FE2AE6B5-AE30-4DE4-9DEC-CFFF6E685FD2}" type="pres">
      <dgm:prSet presAssocID="{EC7AF27B-7681-4D23-85FE-7F4BC32E2CF4}" presName="childText" presStyleLbl="bgAcc1" presStyleIdx="1" presStyleCnt="5" custScaleX="144555" custLinFactNeighborX="2306" custLinFactNeighborY="1487">
        <dgm:presLayoutVars>
          <dgm:bulletEnabled val="1"/>
        </dgm:presLayoutVars>
      </dgm:prSet>
      <dgm:spPr/>
    </dgm:pt>
    <dgm:pt modelId="{E0B58055-0E55-4FF5-87F0-311A1D69605A}" type="pres">
      <dgm:prSet presAssocID="{BDAF4B81-0F6C-4EA3-84C8-71F7CEB1331E}" presName="Name13" presStyleLbl="parChTrans1D2" presStyleIdx="2" presStyleCnt="5"/>
      <dgm:spPr/>
    </dgm:pt>
    <dgm:pt modelId="{49C08770-310B-495C-8A1F-D644C48B01B9}" type="pres">
      <dgm:prSet presAssocID="{C75D7559-FC06-4245-AE52-562DC76E5230}" presName="childText" presStyleLbl="bgAcc1" presStyleIdx="2" presStyleCnt="5">
        <dgm:presLayoutVars>
          <dgm:bulletEnabled val="1"/>
        </dgm:presLayoutVars>
      </dgm:prSet>
      <dgm:spPr/>
    </dgm:pt>
    <dgm:pt modelId="{A3278AE2-9674-46E8-92C9-406BD7D597F7}" type="pres">
      <dgm:prSet presAssocID="{4FDC09BF-333E-4B07-A07E-5180D47865F5}" presName="root" presStyleCnt="0"/>
      <dgm:spPr/>
    </dgm:pt>
    <dgm:pt modelId="{E01B7355-73C8-42A0-9AB5-4A27DAA8C9E4}" type="pres">
      <dgm:prSet presAssocID="{4FDC09BF-333E-4B07-A07E-5180D47865F5}" presName="rootComposite" presStyleCnt="0"/>
      <dgm:spPr/>
    </dgm:pt>
    <dgm:pt modelId="{B4D2C35A-0FEA-4C63-BE39-C893773CCA48}" type="pres">
      <dgm:prSet presAssocID="{4FDC09BF-333E-4B07-A07E-5180D47865F5}" presName="rootText" presStyleLbl="node1" presStyleIdx="1" presStyleCnt="2" custLinFactNeighborX="-8753" custLinFactNeighborY="-254"/>
      <dgm:spPr/>
    </dgm:pt>
    <dgm:pt modelId="{2611D1F4-2444-4B2F-A031-A44EAA933E5E}" type="pres">
      <dgm:prSet presAssocID="{4FDC09BF-333E-4B07-A07E-5180D47865F5}" presName="rootConnector" presStyleLbl="node1" presStyleIdx="1" presStyleCnt="2"/>
      <dgm:spPr/>
    </dgm:pt>
    <dgm:pt modelId="{9381FD8D-CEAE-4027-8200-0657BB0627F5}" type="pres">
      <dgm:prSet presAssocID="{4FDC09BF-333E-4B07-A07E-5180D47865F5}" presName="childShape" presStyleCnt="0"/>
      <dgm:spPr/>
    </dgm:pt>
    <dgm:pt modelId="{4A79F0C2-9499-40B8-8EC5-B42C9B19B058}" type="pres">
      <dgm:prSet presAssocID="{E73A1F07-B72E-4E22-A90E-9484ABEFC5B7}" presName="Name13" presStyleLbl="parChTrans1D2" presStyleIdx="3" presStyleCnt="5"/>
      <dgm:spPr/>
    </dgm:pt>
    <dgm:pt modelId="{35C4F389-BAD3-43E4-AD76-8B72D0D9C084}" type="pres">
      <dgm:prSet presAssocID="{75632D38-84E6-4997-AE1C-025D86EE3278}" presName="childText" presStyleLbl="bgAcc1" presStyleIdx="3" presStyleCnt="5" custLinFactNeighborX="2318" custLinFactNeighborY="9034">
        <dgm:presLayoutVars>
          <dgm:bulletEnabled val="1"/>
        </dgm:presLayoutVars>
      </dgm:prSet>
      <dgm:spPr/>
    </dgm:pt>
    <dgm:pt modelId="{996C7E57-C7BF-4C74-AF1B-F5BB0CEAAE99}" type="pres">
      <dgm:prSet presAssocID="{21E41F2F-84B4-4FFE-8615-24A7519A1AE1}" presName="Name13" presStyleLbl="parChTrans1D2" presStyleIdx="4" presStyleCnt="5"/>
      <dgm:spPr/>
    </dgm:pt>
    <dgm:pt modelId="{5B53E7F3-9986-4202-867D-906F2FD61F50}" type="pres">
      <dgm:prSet presAssocID="{3635D33E-C4F4-4E0A-9AA1-1E618794C86C}" presName="childText" presStyleLbl="bgAcc1" presStyleIdx="4" presStyleCnt="5" custLinFactNeighborX="-2225" custLinFactNeighborY="1488">
        <dgm:presLayoutVars>
          <dgm:bulletEnabled val="1"/>
        </dgm:presLayoutVars>
      </dgm:prSet>
      <dgm:spPr/>
    </dgm:pt>
  </dgm:ptLst>
  <dgm:cxnLst>
    <dgm:cxn modelId="{78508602-588E-4542-AF03-3EE924679356}" srcId="{8D62AC52-C08E-4635-A110-D092B43E6D04}" destId="{4FDC09BF-333E-4B07-A07E-5180D47865F5}" srcOrd="1" destOrd="0" parTransId="{040980A7-5904-4A57-B205-01E0BC8963F9}" sibTransId="{C32FE32D-BD6E-4E3B-822D-F56D74EBCC98}"/>
    <dgm:cxn modelId="{392B4B03-1E3D-46A6-8587-B289D03CE507}" type="presOf" srcId="{C5F3113E-12D8-46F8-BFC9-5E68B1548EBE}" destId="{900E7380-BAAB-4F44-AB18-36492153B155}" srcOrd="0" destOrd="0" presId="urn:microsoft.com/office/officeart/2005/8/layout/hierarchy3"/>
    <dgm:cxn modelId="{43E57A23-DFFA-4C3D-A48E-E319BC7AC05F}" type="presOf" srcId="{21E41F2F-84B4-4FFE-8615-24A7519A1AE1}" destId="{996C7E57-C7BF-4C74-AF1B-F5BB0CEAAE99}" srcOrd="0" destOrd="0" presId="urn:microsoft.com/office/officeart/2005/8/layout/hierarchy3"/>
    <dgm:cxn modelId="{9960622C-779B-40EF-8935-C263DF4ECDA8}" srcId="{4FDC09BF-333E-4B07-A07E-5180D47865F5}" destId="{3635D33E-C4F4-4E0A-9AA1-1E618794C86C}" srcOrd="1" destOrd="0" parTransId="{21E41F2F-84B4-4FFE-8615-24A7519A1AE1}" sibTransId="{C1C97DBA-7A8B-4281-B01A-0D2BD04FF4CB}"/>
    <dgm:cxn modelId="{133B2F42-DE12-49ED-B01C-A41142E04A1C}" type="presOf" srcId="{8D62AC52-C08E-4635-A110-D092B43E6D04}" destId="{E4D60377-3D4A-4C24-843C-DFEB11551B9E}" srcOrd="0" destOrd="0" presId="urn:microsoft.com/office/officeart/2005/8/layout/hierarchy3"/>
    <dgm:cxn modelId="{B4C1F363-1CAE-4254-A0A8-CEBD63919183}" type="presOf" srcId="{E73A1F07-B72E-4E22-A90E-9484ABEFC5B7}" destId="{4A79F0C2-9499-40B8-8EC5-B42C9B19B058}" srcOrd="0" destOrd="0" presId="urn:microsoft.com/office/officeart/2005/8/layout/hierarchy3"/>
    <dgm:cxn modelId="{C42BF047-42D1-4576-8337-96FC5E71CE42}" type="presOf" srcId="{4FDC09BF-333E-4B07-A07E-5180D47865F5}" destId="{2611D1F4-2444-4B2F-A031-A44EAA933E5E}" srcOrd="1" destOrd="0" presId="urn:microsoft.com/office/officeart/2005/8/layout/hierarchy3"/>
    <dgm:cxn modelId="{04983748-0126-4FA5-A0B2-2DD30AB5E38A}" type="presOf" srcId="{C75D7559-FC06-4245-AE52-562DC76E5230}" destId="{49C08770-310B-495C-8A1F-D644C48B01B9}" srcOrd="0" destOrd="0" presId="urn:microsoft.com/office/officeart/2005/8/layout/hierarchy3"/>
    <dgm:cxn modelId="{2BAFE34C-A6D4-41EE-9A08-07232729E3D8}" srcId="{C5F3113E-12D8-46F8-BFC9-5E68B1548EBE}" destId="{5BAA3FC6-07FF-43FE-8BD5-0361121E080A}" srcOrd="0" destOrd="0" parTransId="{381C52C2-115B-492B-A59B-1F5574951FD2}" sibTransId="{DFB3F48D-E8CB-4DF6-9D08-BCA93A9D97CB}"/>
    <dgm:cxn modelId="{C5FF147C-4E7D-4C79-A567-E49A6BAC34C8}" type="presOf" srcId="{3635D33E-C4F4-4E0A-9AA1-1E618794C86C}" destId="{5B53E7F3-9986-4202-867D-906F2FD61F50}" srcOrd="0" destOrd="0" presId="urn:microsoft.com/office/officeart/2005/8/layout/hierarchy3"/>
    <dgm:cxn modelId="{7554C97E-8DDD-4C3C-974D-E51BAF52E710}" type="presOf" srcId="{4FDC09BF-333E-4B07-A07E-5180D47865F5}" destId="{B4D2C35A-0FEA-4C63-BE39-C893773CCA48}" srcOrd="0" destOrd="0" presId="urn:microsoft.com/office/officeart/2005/8/layout/hierarchy3"/>
    <dgm:cxn modelId="{D9FDFD93-B78C-4822-8C57-60D2FB91943D}" type="presOf" srcId="{C5F3113E-12D8-46F8-BFC9-5E68B1548EBE}" destId="{9F73295E-1C4B-4F21-9409-9F82EAC334AA}" srcOrd="1" destOrd="0" presId="urn:microsoft.com/office/officeart/2005/8/layout/hierarchy3"/>
    <dgm:cxn modelId="{4E8C3E96-29AB-4B0D-814A-CDB5706DD1AB}" type="presOf" srcId="{5BAA3FC6-07FF-43FE-8BD5-0361121E080A}" destId="{DA90E68F-FCD8-4725-A63C-BC9FA5B231ED}" srcOrd="0" destOrd="0" presId="urn:microsoft.com/office/officeart/2005/8/layout/hierarchy3"/>
    <dgm:cxn modelId="{D6C60B9D-10B7-4480-8954-7EC8D539CB56}" type="presOf" srcId="{BDAF4B81-0F6C-4EA3-84C8-71F7CEB1331E}" destId="{E0B58055-0E55-4FF5-87F0-311A1D69605A}" srcOrd="0" destOrd="0" presId="urn:microsoft.com/office/officeart/2005/8/layout/hierarchy3"/>
    <dgm:cxn modelId="{8C126EA6-4878-4DDB-8553-7AE7FAF8DDB6}" type="presOf" srcId="{75632D38-84E6-4997-AE1C-025D86EE3278}" destId="{35C4F389-BAD3-43E4-AD76-8B72D0D9C084}" srcOrd="0" destOrd="0" presId="urn:microsoft.com/office/officeart/2005/8/layout/hierarchy3"/>
    <dgm:cxn modelId="{3D6D66C0-AC89-4D51-A33D-08BA90F6F0F2}" type="presOf" srcId="{381C52C2-115B-492B-A59B-1F5574951FD2}" destId="{BBFA5727-20CF-45C3-AA69-DB3CE2C703D3}" srcOrd="0" destOrd="0" presId="urn:microsoft.com/office/officeart/2005/8/layout/hierarchy3"/>
    <dgm:cxn modelId="{23A6D6C0-6D70-4E88-AFC3-BFA1CA9C8670}" srcId="{8D62AC52-C08E-4635-A110-D092B43E6D04}" destId="{C5F3113E-12D8-46F8-BFC9-5E68B1548EBE}" srcOrd="0" destOrd="0" parTransId="{4DF0494C-5FBF-4512-BBD1-9FB9420A1781}" sibTransId="{B8231C6C-FD7A-4636-A1F4-E2B6FA832F21}"/>
    <dgm:cxn modelId="{DB682EC9-2117-4DC3-B692-ED7173DD974B}" srcId="{C5F3113E-12D8-46F8-BFC9-5E68B1548EBE}" destId="{EC7AF27B-7681-4D23-85FE-7F4BC32E2CF4}" srcOrd="1" destOrd="0" parTransId="{7ABEB02B-B98E-4288-99E8-C5CD49AFB40C}" sibTransId="{44AF51D3-BF28-401E-AAD0-C3527D043DE1}"/>
    <dgm:cxn modelId="{CADF3BD5-F880-4687-AC57-6F1E301F0AF8}" srcId="{4FDC09BF-333E-4B07-A07E-5180D47865F5}" destId="{75632D38-84E6-4997-AE1C-025D86EE3278}" srcOrd="0" destOrd="0" parTransId="{E73A1F07-B72E-4E22-A90E-9484ABEFC5B7}" sibTransId="{9569E89F-C191-4A3D-97FA-949E2C05263F}"/>
    <dgm:cxn modelId="{444951E1-5843-4DEA-ACBB-A312B48D8DE1}" srcId="{C5F3113E-12D8-46F8-BFC9-5E68B1548EBE}" destId="{C75D7559-FC06-4245-AE52-562DC76E5230}" srcOrd="2" destOrd="0" parTransId="{BDAF4B81-0F6C-4EA3-84C8-71F7CEB1331E}" sibTransId="{AF4CF2EC-7B2D-4B72-BDAD-223F2D1FA266}"/>
    <dgm:cxn modelId="{3D98B5E1-258E-4F04-BBB6-AADA1253E28A}" type="presOf" srcId="{EC7AF27B-7681-4D23-85FE-7F4BC32E2CF4}" destId="{FE2AE6B5-AE30-4DE4-9DEC-CFFF6E685FD2}" srcOrd="0" destOrd="0" presId="urn:microsoft.com/office/officeart/2005/8/layout/hierarchy3"/>
    <dgm:cxn modelId="{7505FAF7-D609-4694-9BD9-E117A95DECD5}" type="presOf" srcId="{7ABEB02B-B98E-4288-99E8-C5CD49AFB40C}" destId="{CDDB2C07-305F-43A8-85D4-B434DA6EFADC}" srcOrd="0" destOrd="0" presId="urn:microsoft.com/office/officeart/2005/8/layout/hierarchy3"/>
    <dgm:cxn modelId="{A36B86A5-8D61-4AF7-909C-25048124730C}" type="presParOf" srcId="{E4D60377-3D4A-4C24-843C-DFEB11551B9E}" destId="{94406D15-9607-408B-98E5-E2A56FFB8539}" srcOrd="0" destOrd="0" presId="urn:microsoft.com/office/officeart/2005/8/layout/hierarchy3"/>
    <dgm:cxn modelId="{5011EEDF-4FF9-454A-BB19-260C68AD716E}" type="presParOf" srcId="{94406D15-9607-408B-98E5-E2A56FFB8539}" destId="{3E74D230-BAA8-4FBF-BA10-5662521B2C4D}" srcOrd="0" destOrd="0" presId="urn:microsoft.com/office/officeart/2005/8/layout/hierarchy3"/>
    <dgm:cxn modelId="{A8FED09A-8021-4042-AA99-1E2936B17DD6}" type="presParOf" srcId="{3E74D230-BAA8-4FBF-BA10-5662521B2C4D}" destId="{900E7380-BAAB-4F44-AB18-36492153B155}" srcOrd="0" destOrd="0" presId="urn:microsoft.com/office/officeart/2005/8/layout/hierarchy3"/>
    <dgm:cxn modelId="{600CD3D3-3FB8-448C-881F-B36CB2804D0A}" type="presParOf" srcId="{3E74D230-BAA8-4FBF-BA10-5662521B2C4D}" destId="{9F73295E-1C4B-4F21-9409-9F82EAC334AA}" srcOrd="1" destOrd="0" presId="urn:microsoft.com/office/officeart/2005/8/layout/hierarchy3"/>
    <dgm:cxn modelId="{E7E45525-8E19-41CA-9E33-6F5B33F64CE9}" type="presParOf" srcId="{94406D15-9607-408B-98E5-E2A56FFB8539}" destId="{414E0746-D3DB-4E51-8644-76BDC4BF38A1}" srcOrd="1" destOrd="0" presId="urn:microsoft.com/office/officeart/2005/8/layout/hierarchy3"/>
    <dgm:cxn modelId="{DE4AD6F5-80D9-4F08-AB77-A8318B774740}" type="presParOf" srcId="{414E0746-D3DB-4E51-8644-76BDC4BF38A1}" destId="{BBFA5727-20CF-45C3-AA69-DB3CE2C703D3}" srcOrd="0" destOrd="0" presId="urn:microsoft.com/office/officeart/2005/8/layout/hierarchy3"/>
    <dgm:cxn modelId="{5E1B5FD0-AD68-42B6-9631-72E0E8010B46}" type="presParOf" srcId="{414E0746-D3DB-4E51-8644-76BDC4BF38A1}" destId="{DA90E68F-FCD8-4725-A63C-BC9FA5B231ED}" srcOrd="1" destOrd="0" presId="urn:microsoft.com/office/officeart/2005/8/layout/hierarchy3"/>
    <dgm:cxn modelId="{811AEA53-FC8E-4993-9EC5-39B96CE44EA2}" type="presParOf" srcId="{414E0746-D3DB-4E51-8644-76BDC4BF38A1}" destId="{CDDB2C07-305F-43A8-85D4-B434DA6EFADC}" srcOrd="2" destOrd="0" presId="urn:microsoft.com/office/officeart/2005/8/layout/hierarchy3"/>
    <dgm:cxn modelId="{B688FAA5-CB05-4465-9725-6218DF53269E}" type="presParOf" srcId="{414E0746-D3DB-4E51-8644-76BDC4BF38A1}" destId="{FE2AE6B5-AE30-4DE4-9DEC-CFFF6E685FD2}" srcOrd="3" destOrd="0" presId="urn:microsoft.com/office/officeart/2005/8/layout/hierarchy3"/>
    <dgm:cxn modelId="{60A4E5CB-FB5A-40E5-B1F1-B71AAE91E92A}" type="presParOf" srcId="{414E0746-D3DB-4E51-8644-76BDC4BF38A1}" destId="{E0B58055-0E55-4FF5-87F0-311A1D69605A}" srcOrd="4" destOrd="0" presId="urn:microsoft.com/office/officeart/2005/8/layout/hierarchy3"/>
    <dgm:cxn modelId="{13E8F92B-523D-48DD-B94C-5637B0271846}" type="presParOf" srcId="{414E0746-D3DB-4E51-8644-76BDC4BF38A1}" destId="{49C08770-310B-495C-8A1F-D644C48B01B9}" srcOrd="5" destOrd="0" presId="urn:microsoft.com/office/officeart/2005/8/layout/hierarchy3"/>
    <dgm:cxn modelId="{BF9E7E59-F4AB-49B7-809B-E9AE988443DE}" type="presParOf" srcId="{E4D60377-3D4A-4C24-843C-DFEB11551B9E}" destId="{A3278AE2-9674-46E8-92C9-406BD7D597F7}" srcOrd="1" destOrd="0" presId="urn:microsoft.com/office/officeart/2005/8/layout/hierarchy3"/>
    <dgm:cxn modelId="{362D9720-1717-4B48-B6BA-ED940D374830}" type="presParOf" srcId="{A3278AE2-9674-46E8-92C9-406BD7D597F7}" destId="{E01B7355-73C8-42A0-9AB5-4A27DAA8C9E4}" srcOrd="0" destOrd="0" presId="urn:microsoft.com/office/officeart/2005/8/layout/hierarchy3"/>
    <dgm:cxn modelId="{AEB8B957-153C-4AB0-B712-38298A232635}" type="presParOf" srcId="{E01B7355-73C8-42A0-9AB5-4A27DAA8C9E4}" destId="{B4D2C35A-0FEA-4C63-BE39-C893773CCA48}" srcOrd="0" destOrd="0" presId="urn:microsoft.com/office/officeart/2005/8/layout/hierarchy3"/>
    <dgm:cxn modelId="{6246CA7F-CC12-4AE4-BEA1-62B1F1CA8826}" type="presParOf" srcId="{E01B7355-73C8-42A0-9AB5-4A27DAA8C9E4}" destId="{2611D1F4-2444-4B2F-A031-A44EAA933E5E}" srcOrd="1" destOrd="0" presId="urn:microsoft.com/office/officeart/2005/8/layout/hierarchy3"/>
    <dgm:cxn modelId="{FF5CDA1C-89C5-457E-A2CF-8EA0099AA1F0}" type="presParOf" srcId="{A3278AE2-9674-46E8-92C9-406BD7D597F7}" destId="{9381FD8D-CEAE-4027-8200-0657BB0627F5}" srcOrd="1" destOrd="0" presId="urn:microsoft.com/office/officeart/2005/8/layout/hierarchy3"/>
    <dgm:cxn modelId="{B99B2CA0-ABA4-41E6-B927-D8175575762C}" type="presParOf" srcId="{9381FD8D-CEAE-4027-8200-0657BB0627F5}" destId="{4A79F0C2-9499-40B8-8EC5-B42C9B19B058}" srcOrd="0" destOrd="0" presId="urn:microsoft.com/office/officeart/2005/8/layout/hierarchy3"/>
    <dgm:cxn modelId="{05BA5028-5123-4305-8229-D027450032F2}" type="presParOf" srcId="{9381FD8D-CEAE-4027-8200-0657BB0627F5}" destId="{35C4F389-BAD3-43E4-AD76-8B72D0D9C084}" srcOrd="1" destOrd="0" presId="urn:microsoft.com/office/officeart/2005/8/layout/hierarchy3"/>
    <dgm:cxn modelId="{AECE6C20-155F-4C91-8FC2-68A0AF68C197}" type="presParOf" srcId="{9381FD8D-CEAE-4027-8200-0657BB0627F5}" destId="{996C7E57-C7BF-4C74-AF1B-F5BB0CEAAE99}" srcOrd="2" destOrd="0" presId="urn:microsoft.com/office/officeart/2005/8/layout/hierarchy3"/>
    <dgm:cxn modelId="{546509A1-E051-4DD0-9993-45401BA26145}" type="presParOf" srcId="{9381FD8D-CEAE-4027-8200-0657BB0627F5}" destId="{5B53E7F3-9986-4202-867D-906F2FD61F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83704-93EB-4BEA-BB9F-B6BA1886830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6A0DC-4ECB-4C2F-BC19-8A11DADF4F0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</a:rPr>
            <a:t>История народной культуры и традиции</a:t>
          </a:r>
        </a:p>
      </dgm:t>
    </dgm:pt>
    <dgm:pt modelId="{7DC08616-B8DA-4AFC-8464-6525C84A0DF3}" type="parTrans" cxnId="{9FCBCA2C-067A-4AA2-B920-A56BE7DA20B6}">
      <dgm:prSet/>
      <dgm:spPr/>
      <dgm:t>
        <a:bodyPr/>
        <a:lstStyle/>
        <a:p>
          <a:endParaRPr lang="ru-RU"/>
        </a:p>
      </dgm:t>
    </dgm:pt>
    <dgm:pt modelId="{6B31DA41-AF74-4E90-818B-42223A4145FE}" type="sibTrans" cxnId="{9FCBCA2C-067A-4AA2-B920-A56BE7DA20B6}">
      <dgm:prSet/>
      <dgm:spPr/>
      <dgm:t>
        <a:bodyPr/>
        <a:lstStyle/>
        <a:p>
          <a:endParaRPr lang="ru-RU"/>
        </a:p>
      </dgm:t>
    </dgm:pt>
    <dgm:pt modelId="{8C0A963F-0E3F-4866-B6B7-105CB6AB431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Предметы быта</a:t>
          </a:r>
        </a:p>
      </dgm:t>
    </dgm:pt>
    <dgm:pt modelId="{6D293C03-6F2F-4EDA-850F-828650D463D8}" type="parTrans" cxnId="{66225228-7726-408E-946B-CFFDAA5A7A11}">
      <dgm:prSet/>
      <dgm:spPr/>
      <dgm:t>
        <a:bodyPr/>
        <a:lstStyle/>
        <a:p>
          <a:endParaRPr lang="ru-RU"/>
        </a:p>
      </dgm:t>
    </dgm:pt>
    <dgm:pt modelId="{0142D2CE-42BE-4CEA-8E68-FBAD73FA0063}" type="sibTrans" cxnId="{66225228-7726-408E-946B-CFFDAA5A7A11}">
      <dgm:prSet/>
      <dgm:spPr/>
      <dgm:t>
        <a:bodyPr/>
        <a:lstStyle/>
        <a:p>
          <a:endParaRPr lang="ru-RU"/>
        </a:p>
      </dgm:t>
    </dgm:pt>
    <dgm:pt modelId="{0633758D-CA09-4D9B-A53C-D7717E5CF1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Народные праздники</a:t>
          </a:r>
        </a:p>
      </dgm:t>
    </dgm:pt>
    <dgm:pt modelId="{2E197D1C-E78B-49EA-8F3B-52E99576CCF7}" type="parTrans" cxnId="{C68D77B2-72D2-4E4B-8908-A385B23565C7}">
      <dgm:prSet/>
      <dgm:spPr/>
      <dgm:t>
        <a:bodyPr/>
        <a:lstStyle/>
        <a:p>
          <a:endParaRPr lang="ru-RU"/>
        </a:p>
      </dgm:t>
    </dgm:pt>
    <dgm:pt modelId="{71C39EFF-5B8E-40A6-B53B-D32869328920}" type="sibTrans" cxnId="{C68D77B2-72D2-4E4B-8908-A385B23565C7}">
      <dgm:prSet/>
      <dgm:spPr/>
      <dgm:t>
        <a:bodyPr/>
        <a:lstStyle/>
        <a:p>
          <a:endParaRPr lang="ru-RU"/>
        </a:p>
      </dgm:t>
    </dgm:pt>
    <dgm:pt modelId="{3C005BBE-84C6-497B-81C6-F4F13DCEE57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Личное отношение к родному городу</a:t>
          </a:r>
        </a:p>
      </dgm:t>
    </dgm:pt>
    <dgm:pt modelId="{E348C469-98DA-4DDD-9D38-3116B1505377}" type="parTrans" cxnId="{EE52AF83-9E7A-401C-AE95-850AE659E9C9}">
      <dgm:prSet/>
      <dgm:spPr/>
      <dgm:t>
        <a:bodyPr/>
        <a:lstStyle/>
        <a:p>
          <a:endParaRPr lang="ru-RU"/>
        </a:p>
      </dgm:t>
    </dgm:pt>
    <dgm:pt modelId="{92B48EFD-1401-4DA6-988B-DF1B5572A0B4}" type="sibTrans" cxnId="{EE52AF83-9E7A-401C-AE95-850AE659E9C9}">
      <dgm:prSet/>
      <dgm:spPr/>
      <dgm:t>
        <a:bodyPr/>
        <a:lstStyle/>
        <a:p>
          <a:endParaRPr lang="ru-RU"/>
        </a:p>
      </dgm:t>
    </dgm:pt>
    <dgm:pt modelId="{18610E7A-1C39-454E-9504-D1FFDEC51FD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50" b="1" dirty="0"/>
            <a:t>Личное отношение к родному поселку </a:t>
          </a:r>
        </a:p>
      </dgm:t>
    </dgm:pt>
    <dgm:pt modelId="{5E289468-C4D3-4E60-B19B-358FBA72413F}" type="parTrans" cxnId="{50389464-A1D8-4B34-9DD0-29EC99DE3167}">
      <dgm:prSet/>
      <dgm:spPr/>
      <dgm:t>
        <a:bodyPr/>
        <a:lstStyle/>
        <a:p>
          <a:endParaRPr lang="ru-RU"/>
        </a:p>
      </dgm:t>
    </dgm:pt>
    <dgm:pt modelId="{EA53770A-371C-4F9E-8D95-5A757EF69A74}" type="sibTrans" cxnId="{50389464-A1D8-4B34-9DD0-29EC99DE3167}">
      <dgm:prSet/>
      <dgm:spPr/>
      <dgm:t>
        <a:bodyPr/>
        <a:lstStyle/>
        <a:p>
          <a:endParaRPr lang="ru-RU"/>
        </a:p>
      </dgm:t>
    </dgm:pt>
    <dgm:pt modelId="{959D1E1B-DC16-4AC6-8E60-99E06A54C3D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/>
            <a:t>Народный фольклор</a:t>
          </a:r>
        </a:p>
      </dgm:t>
    </dgm:pt>
    <dgm:pt modelId="{FD296A8A-C99F-4124-8C99-BD63F4F871F4}" type="parTrans" cxnId="{E7C5CA36-7538-409C-B8A1-D4A307C0CE5E}">
      <dgm:prSet/>
      <dgm:spPr/>
      <dgm:t>
        <a:bodyPr/>
        <a:lstStyle/>
        <a:p>
          <a:endParaRPr lang="ru-RU"/>
        </a:p>
      </dgm:t>
    </dgm:pt>
    <dgm:pt modelId="{7EF819D2-C922-4EA1-AC2C-3B1EA2086F79}" type="sibTrans" cxnId="{E7C5CA36-7538-409C-B8A1-D4A307C0CE5E}">
      <dgm:prSet/>
      <dgm:spPr/>
      <dgm:t>
        <a:bodyPr/>
        <a:lstStyle/>
        <a:p>
          <a:endParaRPr lang="ru-RU"/>
        </a:p>
      </dgm:t>
    </dgm:pt>
    <dgm:pt modelId="{F4AF2D0C-6A1B-4576-AE2A-6F171474A647}" type="pres">
      <dgm:prSet presAssocID="{CB383704-93EB-4BEA-BB9F-B6BA188683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8E6D70-F057-42D8-B526-73DC4CD25D9C}" type="pres">
      <dgm:prSet presAssocID="{BBF6A0DC-4ECB-4C2F-BC19-8A11DADF4F0E}" presName="root" presStyleCnt="0"/>
      <dgm:spPr/>
    </dgm:pt>
    <dgm:pt modelId="{BD478CED-826C-43EA-8FE9-1DB98AB9136F}" type="pres">
      <dgm:prSet presAssocID="{BBF6A0DC-4ECB-4C2F-BC19-8A11DADF4F0E}" presName="rootComposite" presStyleCnt="0"/>
      <dgm:spPr/>
    </dgm:pt>
    <dgm:pt modelId="{22C5BD68-0413-4A6E-BA6B-2D71687F6979}" type="pres">
      <dgm:prSet presAssocID="{BBF6A0DC-4ECB-4C2F-BC19-8A11DADF4F0E}" presName="rootText" presStyleLbl="node1" presStyleIdx="0" presStyleCnt="2" custLinFactNeighborX="-4262" custLinFactNeighborY="-195"/>
      <dgm:spPr/>
    </dgm:pt>
    <dgm:pt modelId="{D8B87EA0-4C01-4C14-BD26-307054E5E1EB}" type="pres">
      <dgm:prSet presAssocID="{BBF6A0DC-4ECB-4C2F-BC19-8A11DADF4F0E}" presName="rootConnector" presStyleLbl="node1" presStyleIdx="0" presStyleCnt="2"/>
      <dgm:spPr/>
    </dgm:pt>
    <dgm:pt modelId="{7F5247C4-C621-48B2-84F1-57D5F12A237A}" type="pres">
      <dgm:prSet presAssocID="{BBF6A0DC-4ECB-4C2F-BC19-8A11DADF4F0E}" presName="childShape" presStyleCnt="0"/>
      <dgm:spPr/>
    </dgm:pt>
    <dgm:pt modelId="{F0D50201-DCEA-4223-A62C-68CC2FA959C6}" type="pres">
      <dgm:prSet presAssocID="{6D293C03-6F2F-4EDA-850F-828650D463D8}" presName="Name13" presStyleLbl="parChTrans1D2" presStyleIdx="0" presStyleCnt="4"/>
      <dgm:spPr/>
    </dgm:pt>
    <dgm:pt modelId="{A118CE34-D17F-493A-B2C6-74231B3D2AED}" type="pres">
      <dgm:prSet presAssocID="{8C0A963F-0E3F-4866-B6B7-105CB6AB4310}" presName="childText" presStyleLbl="bgAcc1" presStyleIdx="0" presStyleCnt="4">
        <dgm:presLayoutVars>
          <dgm:bulletEnabled val="1"/>
        </dgm:presLayoutVars>
      </dgm:prSet>
      <dgm:spPr/>
    </dgm:pt>
    <dgm:pt modelId="{61F70F37-DA42-4821-9B3C-0F8EA5474020}" type="pres">
      <dgm:prSet presAssocID="{2E197D1C-E78B-49EA-8F3B-52E99576CCF7}" presName="Name13" presStyleLbl="parChTrans1D2" presStyleIdx="1" presStyleCnt="4"/>
      <dgm:spPr/>
    </dgm:pt>
    <dgm:pt modelId="{BCE9865C-27F5-4525-8174-CC6376523944}" type="pres">
      <dgm:prSet presAssocID="{0633758D-CA09-4D9B-A53C-D7717E5CF1AE}" presName="childText" presStyleLbl="bgAcc1" presStyleIdx="1" presStyleCnt="4">
        <dgm:presLayoutVars>
          <dgm:bulletEnabled val="1"/>
        </dgm:presLayoutVars>
      </dgm:prSet>
      <dgm:spPr/>
    </dgm:pt>
    <dgm:pt modelId="{DD128383-7076-4437-89F2-690D7EF76EE5}" type="pres">
      <dgm:prSet presAssocID="{FD296A8A-C99F-4124-8C99-BD63F4F871F4}" presName="Name13" presStyleLbl="parChTrans1D2" presStyleIdx="2" presStyleCnt="4"/>
      <dgm:spPr/>
    </dgm:pt>
    <dgm:pt modelId="{422B1527-A75A-49FE-8E30-EA5FE78C0638}" type="pres">
      <dgm:prSet presAssocID="{959D1E1B-DC16-4AC6-8E60-99E06A54C3D1}" presName="childText" presStyleLbl="bgAcc1" presStyleIdx="2" presStyleCnt="4">
        <dgm:presLayoutVars>
          <dgm:bulletEnabled val="1"/>
        </dgm:presLayoutVars>
      </dgm:prSet>
      <dgm:spPr/>
    </dgm:pt>
    <dgm:pt modelId="{87D5D063-915A-413B-ABD1-1E8B1A944FD9}" type="pres">
      <dgm:prSet presAssocID="{3C005BBE-84C6-497B-81C6-F4F13DCEE571}" presName="root" presStyleCnt="0"/>
      <dgm:spPr/>
    </dgm:pt>
    <dgm:pt modelId="{37350941-638A-48D0-BFEA-F5351DEFF6A4}" type="pres">
      <dgm:prSet presAssocID="{3C005BBE-84C6-497B-81C6-F4F13DCEE571}" presName="rootComposite" presStyleCnt="0"/>
      <dgm:spPr/>
    </dgm:pt>
    <dgm:pt modelId="{E2FC2C2F-A6E0-4F9E-B27D-B9FBC01B5DFD}" type="pres">
      <dgm:prSet presAssocID="{3C005BBE-84C6-497B-81C6-F4F13DCEE571}" presName="rootText" presStyleLbl="node1" presStyleIdx="1" presStyleCnt="2" custLinFactNeighborX="-12499" custLinFactNeighborY="-195"/>
      <dgm:spPr/>
    </dgm:pt>
    <dgm:pt modelId="{36FB92A4-511F-47E6-9AFE-57D8F38FECE3}" type="pres">
      <dgm:prSet presAssocID="{3C005BBE-84C6-497B-81C6-F4F13DCEE571}" presName="rootConnector" presStyleLbl="node1" presStyleIdx="1" presStyleCnt="2"/>
      <dgm:spPr/>
    </dgm:pt>
    <dgm:pt modelId="{34DBD38F-8EEE-4773-BCD9-C268B3B0891B}" type="pres">
      <dgm:prSet presAssocID="{3C005BBE-84C6-497B-81C6-F4F13DCEE571}" presName="childShape" presStyleCnt="0"/>
      <dgm:spPr/>
    </dgm:pt>
    <dgm:pt modelId="{89C8AD79-EE1A-48FC-9E9C-132B9CC11E25}" type="pres">
      <dgm:prSet presAssocID="{5E289468-C4D3-4E60-B19B-358FBA72413F}" presName="Name13" presStyleLbl="parChTrans1D2" presStyleIdx="3" presStyleCnt="4"/>
      <dgm:spPr/>
    </dgm:pt>
    <dgm:pt modelId="{FD122845-DA7F-4CE9-97BE-6CE544059997}" type="pres">
      <dgm:prSet presAssocID="{18610E7A-1C39-454E-9504-D1FFDEC51FD8}" presName="childText" presStyleLbl="bgAcc1" presStyleIdx="3" presStyleCnt="4" custLinFactNeighborX="1077" custLinFactNeighborY="8248">
        <dgm:presLayoutVars>
          <dgm:bulletEnabled val="1"/>
        </dgm:presLayoutVars>
      </dgm:prSet>
      <dgm:spPr/>
    </dgm:pt>
  </dgm:ptLst>
  <dgm:cxnLst>
    <dgm:cxn modelId="{D5C40D19-F9A9-4F41-A217-B67F0FFA1244}" type="presOf" srcId="{8C0A963F-0E3F-4866-B6B7-105CB6AB4310}" destId="{A118CE34-D17F-493A-B2C6-74231B3D2AED}" srcOrd="0" destOrd="0" presId="urn:microsoft.com/office/officeart/2005/8/layout/hierarchy3"/>
    <dgm:cxn modelId="{D5D8E71C-C97D-4126-9B4A-05E8340F493D}" type="presOf" srcId="{BBF6A0DC-4ECB-4C2F-BC19-8A11DADF4F0E}" destId="{D8B87EA0-4C01-4C14-BD26-307054E5E1EB}" srcOrd="1" destOrd="0" presId="urn:microsoft.com/office/officeart/2005/8/layout/hierarchy3"/>
    <dgm:cxn modelId="{66225228-7726-408E-946B-CFFDAA5A7A11}" srcId="{BBF6A0DC-4ECB-4C2F-BC19-8A11DADF4F0E}" destId="{8C0A963F-0E3F-4866-B6B7-105CB6AB4310}" srcOrd="0" destOrd="0" parTransId="{6D293C03-6F2F-4EDA-850F-828650D463D8}" sibTransId="{0142D2CE-42BE-4CEA-8E68-FBAD73FA0063}"/>
    <dgm:cxn modelId="{6055832B-01AC-4EBF-A893-A302D0105E09}" type="presOf" srcId="{3C005BBE-84C6-497B-81C6-F4F13DCEE571}" destId="{36FB92A4-511F-47E6-9AFE-57D8F38FECE3}" srcOrd="1" destOrd="0" presId="urn:microsoft.com/office/officeart/2005/8/layout/hierarchy3"/>
    <dgm:cxn modelId="{9FCBCA2C-067A-4AA2-B920-A56BE7DA20B6}" srcId="{CB383704-93EB-4BEA-BB9F-B6BA1886830D}" destId="{BBF6A0DC-4ECB-4C2F-BC19-8A11DADF4F0E}" srcOrd="0" destOrd="0" parTransId="{7DC08616-B8DA-4AFC-8464-6525C84A0DF3}" sibTransId="{6B31DA41-AF74-4E90-818B-42223A4145FE}"/>
    <dgm:cxn modelId="{E7C5CA36-7538-409C-B8A1-D4A307C0CE5E}" srcId="{BBF6A0DC-4ECB-4C2F-BC19-8A11DADF4F0E}" destId="{959D1E1B-DC16-4AC6-8E60-99E06A54C3D1}" srcOrd="2" destOrd="0" parTransId="{FD296A8A-C99F-4124-8C99-BD63F4F871F4}" sibTransId="{7EF819D2-C922-4EA1-AC2C-3B1EA2086F79}"/>
    <dgm:cxn modelId="{7F01BF60-98C3-42A5-8796-6B9EC3A4A777}" type="presOf" srcId="{959D1E1B-DC16-4AC6-8E60-99E06A54C3D1}" destId="{422B1527-A75A-49FE-8E30-EA5FE78C0638}" srcOrd="0" destOrd="0" presId="urn:microsoft.com/office/officeart/2005/8/layout/hierarchy3"/>
    <dgm:cxn modelId="{104E2762-214D-4F29-B92A-47FAE6EA7818}" type="presOf" srcId="{5E289468-C4D3-4E60-B19B-358FBA72413F}" destId="{89C8AD79-EE1A-48FC-9E9C-132B9CC11E25}" srcOrd="0" destOrd="0" presId="urn:microsoft.com/office/officeart/2005/8/layout/hierarchy3"/>
    <dgm:cxn modelId="{50389464-A1D8-4B34-9DD0-29EC99DE3167}" srcId="{3C005BBE-84C6-497B-81C6-F4F13DCEE571}" destId="{18610E7A-1C39-454E-9504-D1FFDEC51FD8}" srcOrd="0" destOrd="0" parTransId="{5E289468-C4D3-4E60-B19B-358FBA72413F}" sibTransId="{EA53770A-371C-4F9E-8D95-5A757EF69A74}"/>
    <dgm:cxn modelId="{731DCF68-F599-4655-AC41-83E354E85CF5}" type="presOf" srcId="{0633758D-CA09-4D9B-A53C-D7717E5CF1AE}" destId="{BCE9865C-27F5-4525-8174-CC6376523944}" srcOrd="0" destOrd="0" presId="urn:microsoft.com/office/officeart/2005/8/layout/hierarchy3"/>
    <dgm:cxn modelId="{A54D3A52-69F5-47CA-95DA-0635F0AE09F8}" type="presOf" srcId="{BBF6A0DC-4ECB-4C2F-BC19-8A11DADF4F0E}" destId="{22C5BD68-0413-4A6E-BA6B-2D71687F6979}" srcOrd="0" destOrd="0" presId="urn:microsoft.com/office/officeart/2005/8/layout/hierarchy3"/>
    <dgm:cxn modelId="{9DDED355-02FD-41F8-BCB4-D33E1E863BF6}" type="presOf" srcId="{CB383704-93EB-4BEA-BB9F-B6BA1886830D}" destId="{F4AF2D0C-6A1B-4576-AE2A-6F171474A647}" srcOrd="0" destOrd="0" presId="urn:microsoft.com/office/officeart/2005/8/layout/hierarchy3"/>
    <dgm:cxn modelId="{708F337F-014A-49CD-9649-261C2F55B8F5}" type="presOf" srcId="{3C005BBE-84C6-497B-81C6-F4F13DCEE571}" destId="{E2FC2C2F-A6E0-4F9E-B27D-B9FBC01B5DFD}" srcOrd="0" destOrd="0" presId="urn:microsoft.com/office/officeart/2005/8/layout/hierarchy3"/>
    <dgm:cxn modelId="{EE52AF83-9E7A-401C-AE95-850AE659E9C9}" srcId="{CB383704-93EB-4BEA-BB9F-B6BA1886830D}" destId="{3C005BBE-84C6-497B-81C6-F4F13DCEE571}" srcOrd="1" destOrd="0" parTransId="{E348C469-98DA-4DDD-9D38-3116B1505377}" sibTransId="{92B48EFD-1401-4DA6-988B-DF1B5572A0B4}"/>
    <dgm:cxn modelId="{69D91C85-CD78-4967-A38C-B32C10D05F25}" type="presOf" srcId="{18610E7A-1C39-454E-9504-D1FFDEC51FD8}" destId="{FD122845-DA7F-4CE9-97BE-6CE544059997}" srcOrd="0" destOrd="0" presId="urn:microsoft.com/office/officeart/2005/8/layout/hierarchy3"/>
    <dgm:cxn modelId="{2D74E4A3-D145-4ACD-A0E3-2F5F0576447E}" type="presOf" srcId="{6D293C03-6F2F-4EDA-850F-828650D463D8}" destId="{F0D50201-DCEA-4223-A62C-68CC2FA959C6}" srcOrd="0" destOrd="0" presId="urn:microsoft.com/office/officeart/2005/8/layout/hierarchy3"/>
    <dgm:cxn modelId="{C68D77B2-72D2-4E4B-8908-A385B23565C7}" srcId="{BBF6A0DC-4ECB-4C2F-BC19-8A11DADF4F0E}" destId="{0633758D-CA09-4D9B-A53C-D7717E5CF1AE}" srcOrd="1" destOrd="0" parTransId="{2E197D1C-E78B-49EA-8F3B-52E99576CCF7}" sibTransId="{71C39EFF-5B8E-40A6-B53B-D32869328920}"/>
    <dgm:cxn modelId="{AF07B1BB-E6B0-4624-A7AB-919142EA12BE}" type="presOf" srcId="{FD296A8A-C99F-4124-8C99-BD63F4F871F4}" destId="{DD128383-7076-4437-89F2-690D7EF76EE5}" srcOrd="0" destOrd="0" presId="urn:microsoft.com/office/officeart/2005/8/layout/hierarchy3"/>
    <dgm:cxn modelId="{D302C6CF-B6FA-47D6-9C98-B7834FD2C98C}" type="presOf" srcId="{2E197D1C-E78B-49EA-8F3B-52E99576CCF7}" destId="{61F70F37-DA42-4821-9B3C-0F8EA5474020}" srcOrd="0" destOrd="0" presId="urn:microsoft.com/office/officeart/2005/8/layout/hierarchy3"/>
    <dgm:cxn modelId="{5417CB20-CB5B-4FAA-8D42-19DA57A25B32}" type="presParOf" srcId="{F4AF2D0C-6A1B-4576-AE2A-6F171474A647}" destId="{C88E6D70-F057-42D8-B526-73DC4CD25D9C}" srcOrd="0" destOrd="0" presId="urn:microsoft.com/office/officeart/2005/8/layout/hierarchy3"/>
    <dgm:cxn modelId="{6B69860D-16F2-4A4A-8D56-E83064DAF8F7}" type="presParOf" srcId="{C88E6D70-F057-42D8-B526-73DC4CD25D9C}" destId="{BD478CED-826C-43EA-8FE9-1DB98AB9136F}" srcOrd="0" destOrd="0" presId="urn:microsoft.com/office/officeart/2005/8/layout/hierarchy3"/>
    <dgm:cxn modelId="{762D90C8-6093-4B21-B23D-9352161C81D5}" type="presParOf" srcId="{BD478CED-826C-43EA-8FE9-1DB98AB9136F}" destId="{22C5BD68-0413-4A6E-BA6B-2D71687F6979}" srcOrd="0" destOrd="0" presId="urn:microsoft.com/office/officeart/2005/8/layout/hierarchy3"/>
    <dgm:cxn modelId="{2A357D08-B9B1-4D00-88C5-D4635B8CD4F9}" type="presParOf" srcId="{BD478CED-826C-43EA-8FE9-1DB98AB9136F}" destId="{D8B87EA0-4C01-4C14-BD26-307054E5E1EB}" srcOrd="1" destOrd="0" presId="urn:microsoft.com/office/officeart/2005/8/layout/hierarchy3"/>
    <dgm:cxn modelId="{570FBAA0-24FC-4334-BAA1-F8792E085F92}" type="presParOf" srcId="{C88E6D70-F057-42D8-B526-73DC4CD25D9C}" destId="{7F5247C4-C621-48B2-84F1-57D5F12A237A}" srcOrd="1" destOrd="0" presId="urn:microsoft.com/office/officeart/2005/8/layout/hierarchy3"/>
    <dgm:cxn modelId="{B43D2C78-839A-420B-A623-03212B8CAFEF}" type="presParOf" srcId="{7F5247C4-C621-48B2-84F1-57D5F12A237A}" destId="{F0D50201-DCEA-4223-A62C-68CC2FA959C6}" srcOrd="0" destOrd="0" presId="urn:microsoft.com/office/officeart/2005/8/layout/hierarchy3"/>
    <dgm:cxn modelId="{F7355175-FDAB-4570-BD51-70F1B6FB5F31}" type="presParOf" srcId="{7F5247C4-C621-48B2-84F1-57D5F12A237A}" destId="{A118CE34-D17F-493A-B2C6-74231B3D2AED}" srcOrd="1" destOrd="0" presId="urn:microsoft.com/office/officeart/2005/8/layout/hierarchy3"/>
    <dgm:cxn modelId="{9E837F27-1FBB-4701-9A2E-1E79C1782FBC}" type="presParOf" srcId="{7F5247C4-C621-48B2-84F1-57D5F12A237A}" destId="{61F70F37-DA42-4821-9B3C-0F8EA5474020}" srcOrd="2" destOrd="0" presId="urn:microsoft.com/office/officeart/2005/8/layout/hierarchy3"/>
    <dgm:cxn modelId="{87F6507B-ABF6-44C7-B4E3-82C26450FCBC}" type="presParOf" srcId="{7F5247C4-C621-48B2-84F1-57D5F12A237A}" destId="{BCE9865C-27F5-4525-8174-CC6376523944}" srcOrd="3" destOrd="0" presId="urn:microsoft.com/office/officeart/2005/8/layout/hierarchy3"/>
    <dgm:cxn modelId="{58043DA4-E165-43E7-9475-074143A129D8}" type="presParOf" srcId="{7F5247C4-C621-48B2-84F1-57D5F12A237A}" destId="{DD128383-7076-4437-89F2-690D7EF76EE5}" srcOrd="4" destOrd="0" presId="urn:microsoft.com/office/officeart/2005/8/layout/hierarchy3"/>
    <dgm:cxn modelId="{CA2C711B-82E3-4C4A-8AFE-A9AEF3AC3C68}" type="presParOf" srcId="{7F5247C4-C621-48B2-84F1-57D5F12A237A}" destId="{422B1527-A75A-49FE-8E30-EA5FE78C0638}" srcOrd="5" destOrd="0" presId="urn:microsoft.com/office/officeart/2005/8/layout/hierarchy3"/>
    <dgm:cxn modelId="{E7651F4C-899A-4AA0-BA78-834DD3D96247}" type="presParOf" srcId="{F4AF2D0C-6A1B-4576-AE2A-6F171474A647}" destId="{87D5D063-915A-413B-ABD1-1E8B1A944FD9}" srcOrd="1" destOrd="0" presId="urn:microsoft.com/office/officeart/2005/8/layout/hierarchy3"/>
    <dgm:cxn modelId="{CB09CDC8-50BE-44F5-8D86-AE4672BD463A}" type="presParOf" srcId="{87D5D063-915A-413B-ABD1-1E8B1A944FD9}" destId="{37350941-638A-48D0-BFEA-F5351DEFF6A4}" srcOrd="0" destOrd="0" presId="urn:microsoft.com/office/officeart/2005/8/layout/hierarchy3"/>
    <dgm:cxn modelId="{DACFA13D-A8B0-4514-99F7-936A8C6FD225}" type="presParOf" srcId="{37350941-638A-48D0-BFEA-F5351DEFF6A4}" destId="{E2FC2C2F-A6E0-4F9E-B27D-B9FBC01B5DFD}" srcOrd="0" destOrd="0" presId="urn:microsoft.com/office/officeart/2005/8/layout/hierarchy3"/>
    <dgm:cxn modelId="{25F63070-7BC9-4DB7-88C7-847E9BC903E7}" type="presParOf" srcId="{37350941-638A-48D0-BFEA-F5351DEFF6A4}" destId="{36FB92A4-511F-47E6-9AFE-57D8F38FECE3}" srcOrd="1" destOrd="0" presId="urn:microsoft.com/office/officeart/2005/8/layout/hierarchy3"/>
    <dgm:cxn modelId="{A548C2FF-21D7-46D2-A063-D5BB42485D04}" type="presParOf" srcId="{87D5D063-915A-413B-ABD1-1E8B1A944FD9}" destId="{34DBD38F-8EEE-4773-BCD9-C268B3B0891B}" srcOrd="1" destOrd="0" presId="urn:microsoft.com/office/officeart/2005/8/layout/hierarchy3"/>
    <dgm:cxn modelId="{4E4743E8-E1A7-434A-B0E1-46F392EA6F16}" type="presParOf" srcId="{34DBD38F-8EEE-4773-BCD9-C268B3B0891B}" destId="{89C8AD79-EE1A-48FC-9E9C-132B9CC11E25}" srcOrd="0" destOrd="0" presId="urn:microsoft.com/office/officeart/2005/8/layout/hierarchy3"/>
    <dgm:cxn modelId="{996A6738-0AF2-4F95-A7EF-8E13188CEF72}" type="presParOf" srcId="{34DBD38F-8EEE-4773-BCD9-C268B3B0891B}" destId="{FD122845-DA7F-4CE9-97BE-6CE5440599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D8243-48A8-41D6-AF9B-163449296753}" type="doc">
      <dgm:prSet loTypeId="urn:microsoft.com/office/officeart/2005/8/layout/radial1" loCatId="cycle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DFA00C-B723-4C0A-B151-D228FC08A0B3}">
      <dgm:prSet phldrT="[Текст]"/>
      <dgm:spPr/>
      <dgm:t>
        <a:bodyPr/>
        <a:lstStyle/>
        <a:p>
          <a:r>
            <a:rPr lang="ru-RU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Формы  работы  с  детьми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5E74BA04-2B4D-449F-99F1-07835ED53F7B}" type="parTrans" cxnId="{EF3353F3-41C0-424F-B409-6E382657BE1F}">
      <dgm:prSet/>
      <dgm:spPr/>
      <dgm:t>
        <a:bodyPr/>
        <a:lstStyle/>
        <a:p>
          <a:endParaRPr lang="ru-RU"/>
        </a:p>
      </dgm:t>
    </dgm:pt>
    <dgm:pt modelId="{51351474-1ECE-4AE9-8D13-F29FCDB294A1}" type="sibTrans" cxnId="{EF3353F3-41C0-424F-B409-6E382657BE1F}">
      <dgm:prSet/>
      <dgm:spPr/>
      <dgm:t>
        <a:bodyPr/>
        <a:lstStyle/>
        <a:p>
          <a:endParaRPr lang="ru-RU"/>
        </a:p>
      </dgm:t>
    </dgm:pt>
    <dgm:pt modelId="{A839197B-878B-4ABF-9481-2C5418B8EB6D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Экскурсии в музеи</a:t>
          </a:r>
        </a:p>
      </dgm:t>
    </dgm:pt>
    <dgm:pt modelId="{E01BF6B8-41C3-4B31-851C-AC0CF83325B2}" type="parTrans" cxnId="{3872165E-AA88-424B-A29A-32FF3B5F7639}">
      <dgm:prSet/>
      <dgm:spPr/>
      <dgm:t>
        <a:bodyPr/>
        <a:lstStyle/>
        <a:p>
          <a:endParaRPr lang="ru-RU"/>
        </a:p>
      </dgm:t>
    </dgm:pt>
    <dgm:pt modelId="{4C6923BC-BEBC-4F2B-9676-0BCEF0F93108}" type="sibTrans" cxnId="{3872165E-AA88-424B-A29A-32FF3B5F7639}">
      <dgm:prSet/>
      <dgm:spPr/>
      <dgm:t>
        <a:bodyPr/>
        <a:lstStyle/>
        <a:p>
          <a:endParaRPr lang="ru-RU"/>
        </a:p>
      </dgm:t>
    </dgm:pt>
    <dgm:pt modelId="{E4F96D35-01AE-4D92-BCE0-7A581D8AB423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Передвижные выставки </a:t>
          </a:r>
        </a:p>
      </dgm:t>
    </dgm:pt>
    <dgm:pt modelId="{4397D2EE-29F1-4FC4-8F99-279760CD88E0}" type="parTrans" cxnId="{11C6E388-AE81-4FB9-9588-FE5F7F7905A8}">
      <dgm:prSet/>
      <dgm:spPr/>
      <dgm:t>
        <a:bodyPr/>
        <a:lstStyle/>
        <a:p>
          <a:endParaRPr lang="ru-RU"/>
        </a:p>
      </dgm:t>
    </dgm:pt>
    <dgm:pt modelId="{1ECEE83E-6468-4CB2-99A3-40A3BB45F00B}" type="sibTrans" cxnId="{11C6E388-AE81-4FB9-9588-FE5F7F7905A8}">
      <dgm:prSet/>
      <dgm:spPr/>
      <dgm:t>
        <a:bodyPr/>
        <a:lstStyle/>
        <a:p>
          <a:endParaRPr lang="ru-RU"/>
        </a:p>
      </dgm:t>
    </dgm:pt>
    <dgm:pt modelId="{537C2D74-2B2E-4F4D-AA0D-E976875E9047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Обрядовые  и  народные  праздники</a:t>
          </a:r>
        </a:p>
      </dgm:t>
    </dgm:pt>
    <dgm:pt modelId="{EEE24B90-33E2-4EB9-A72D-034553CEE40C}" type="parTrans" cxnId="{4B2CD5B7-DA75-4F87-B919-04D5258F728F}">
      <dgm:prSet/>
      <dgm:spPr/>
      <dgm:t>
        <a:bodyPr/>
        <a:lstStyle/>
        <a:p>
          <a:endParaRPr lang="ru-RU"/>
        </a:p>
      </dgm:t>
    </dgm:pt>
    <dgm:pt modelId="{2882A192-1807-4941-8350-2F45CCC7B321}" type="sibTrans" cxnId="{4B2CD5B7-DA75-4F87-B919-04D5258F728F}">
      <dgm:prSet/>
      <dgm:spPr/>
      <dgm:t>
        <a:bodyPr/>
        <a:lstStyle/>
        <a:p>
          <a:endParaRPr lang="ru-RU"/>
        </a:p>
      </dgm:t>
    </dgm:pt>
    <dgm:pt modelId="{4654362E-245C-4214-92DA-4F9AE85A9A36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Игры с народными игрушками</a:t>
          </a:r>
        </a:p>
      </dgm:t>
    </dgm:pt>
    <dgm:pt modelId="{221F856A-4973-4869-90FC-377687B81F45}" type="parTrans" cxnId="{FF89D39D-3059-466A-9980-965E2D8E8CD3}">
      <dgm:prSet/>
      <dgm:spPr/>
      <dgm:t>
        <a:bodyPr/>
        <a:lstStyle/>
        <a:p>
          <a:endParaRPr lang="ru-RU"/>
        </a:p>
      </dgm:t>
    </dgm:pt>
    <dgm:pt modelId="{B2335A43-D259-4951-80FF-208C298C5CAA}" type="sibTrans" cxnId="{FF89D39D-3059-466A-9980-965E2D8E8CD3}">
      <dgm:prSet/>
      <dgm:spPr/>
      <dgm:t>
        <a:bodyPr/>
        <a:lstStyle/>
        <a:p>
          <a:endParaRPr lang="ru-RU"/>
        </a:p>
      </dgm:t>
    </dgm:pt>
    <dgm:pt modelId="{E0D0F550-A576-4C97-8E7E-90E5D765DBE8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Театрализованная деятельность</a:t>
          </a:r>
        </a:p>
      </dgm:t>
    </dgm:pt>
    <dgm:pt modelId="{C789348E-7D12-43C4-B0D6-EDE30DE56533}" type="parTrans" cxnId="{20C6A497-1C38-43DC-BADF-3D4660AC9F42}">
      <dgm:prSet/>
      <dgm:spPr/>
      <dgm:t>
        <a:bodyPr/>
        <a:lstStyle/>
        <a:p>
          <a:endParaRPr lang="ru-RU"/>
        </a:p>
      </dgm:t>
    </dgm:pt>
    <dgm:pt modelId="{742A8A0B-2411-4E6A-A651-B9406F596F85}" type="sibTrans" cxnId="{20C6A497-1C38-43DC-BADF-3D4660AC9F42}">
      <dgm:prSet/>
      <dgm:spPr/>
      <dgm:t>
        <a:bodyPr/>
        <a:lstStyle/>
        <a:p>
          <a:endParaRPr lang="ru-RU"/>
        </a:p>
      </dgm:t>
    </dgm:pt>
    <dgm:pt modelId="{75F23D9D-2B20-4313-AA73-DE464BBE988C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 Русские казахские народные игры</a:t>
          </a:r>
        </a:p>
      </dgm:t>
    </dgm:pt>
    <dgm:pt modelId="{338EA6E3-57DE-44C9-B060-FC8430C86022}" type="parTrans" cxnId="{A1DE1397-7E5F-47A1-A284-D21B4497382D}">
      <dgm:prSet/>
      <dgm:spPr/>
      <dgm:t>
        <a:bodyPr/>
        <a:lstStyle/>
        <a:p>
          <a:endParaRPr lang="ru-RU"/>
        </a:p>
      </dgm:t>
    </dgm:pt>
    <dgm:pt modelId="{9740AE2D-FB03-445E-8AB5-2EC732304077}" type="sibTrans" cxnId="{A1DE1397-7E5F-47A1-A284-D21B4497382D}">
      <dgm:prSet/>
      <dgm:spPr/>
      <dgm:t>
        <a:bodyPr/>
        <a:lstStyle/>
        <a:p>
          <a:endParaRPr lang="ru-RU"/>
        </a:p>
      </dgm:t>
    </dgm:pt>
    <dgm:pt modelId="{54443503-A819-4871-8AA0-639B81678E53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Развлечения   с  фольклорной  тематикой</a:t>
          </a:r>
        </a:p>
      </dgm:t>
    </dgm:pt>
    <dgm:pt modelId="{D6AEA8D2-36C5-4159-BF31-74A104CC7C31}" type="parTrans" cxnId="{28B51A15-B32A-4F21-A8E4-D41E8304BA61}">
      <dgm:prSet/>
      <dgm:spPr/>
      <dgm:t>
        <a:bodyPr/>
        <a:lstStyle/>
        <a:p>
          <a:endParaRPr lang="ru-RU"/>
        </a:p>
      </dgm:t>
    </dgm:pt>
    <dgm:pt modelId="{4226E6FB-D483-4F10-A652-4F437D4C80BE}" type="sibTrans" cxnId="{28B51A15-B32A-4F21-A8E4-D41E8304BA61}">
      <dgm:prSet/>
      <dgm:spPr/>
      <dgm:t>
        <a:bodyPr/>
        <a:lstStyle/>
        <a:p>
          <a:endParaRPr lang="ru-RU"/>
        </a:p>
      </dgm:t>
    </dgm:pt>
    <dgm:pt modelId="{E22212B7-24DE-481E-AFE5-0C1F11E87D88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Тематические  дни</a:t>
          </a:r>
        </a:p>
      </dgm:t>
    </dgm:pt>
    <dgm:pt modelId="{FA9B0CC2-4E06-4859-91EA-94EF2344730E}" type="parTrans" cxnId="{4AFCB43D-1E1A-4741-8832-226A715EA8CE}">
      <dgm:prSet/>
      <dgm:spPr/>
      <dgm:t>
        <a:bodyPr/>
        <a:lstStyle/>
        <a:p>
          <a:endParaRPr lang="ru-RU"/>
        </a:p>
      </dgm:t>
    </dgm:pt>
    <dgm:pt modelId="{743E224C-E37D-4168-BFDC-DC1B38F40D8A}" type="sibTrans" cxnId="{4AFCB43D-1E1A-4741-8832-226A715EA8CE}">
      <dgm:prSet/>
      <dgm:spPr/>
      <dgm:t>
        <a:bodyPr/>
        <a:lstStyle/>
        <a:p>
          <a:endParaRPr lang="ru-RU"/>
        </a:p>
      </dgm:t>
    </dgm:pt>
    <dgm:pt modelId="{4D91E3A3-DEBA-4ECD-9D47-C97D4A313508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Вечера сказок  </a:t>
          </a:r>
        </a:p>
      </dgm:t>
    </dgm:pt>
    <dgm:pt modelId="{0F4A01DC-CACB-4700-BC57-94E4250F4A1F}" type="parTrans" cxnId="{BFD8D4FC-4C5F-482C-AED0-C0004C4DA8D9}">
      <dgm:prSet/>
      <dgm:spPr/>
      <dgm:t>
        <a:bodyPr/>
        <a:lstStyle/>
        <a:p>
          <a:endParaRPr lang="ru-RU"/>
        </a:p>
      </dgm:t>
    </dgm:pt>
    <dgm:pt modelId="{5A00FEAB-2BB0-4A31-9C7C-00A5A2BC069F}" type="sibTrans" cxnId="{BFD8D4FC-4C5F-482C-AED0-C0004C4DA8D9}">
      <dgm:prSet/>
      <dgm:spPr/>
      <dgm:t>
        <a:bodyPr/>
        <a:lstStyle/>
        <a:p>
          <a:endParaRPr lang="ru-RU"/>
        </a:p>
      </dgm:t>
    </dgm:pt>
    <dgm:pt modelId="{9D25B091-F61C-4869-AC57-262FBA5E9125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Дидактические игры</a:t>
          </a:r>
        </a:p>
      </dgm:t>
    </dgm:pt>
    <dgm:pt modelId="{DCE5102D-D3BE-48D2-B9B9-A7725C9963EA}" type="parTrans" cxnId="{1AF53586-216A-4E93-8314-E8423D1E418F}">
      <dgm:prSet/>
      <dgm:spPr/>
      <dgm:t>
        <a:bodyPr/>
        <a:lstStyle/>
        <a:p>
          <a:endParaRPr lang="ru-RU"/>
        </a:p>
      </dgm:t>
    </dgm:pt>
    <dgm:pt modelId="{19373046-92AE-4FDE-8CC5-16466AAD2049}" type="sibTrans" cxnId="{1AF53586-216A-4E93-8314-E8423D1E418F}">
      <dgm:prSet/>
      <dgm:spPr/>
      <dgm:t>
        <a:bodyPr/>
        <a:lstStyle/>
        <a:p>
          <a:endParaRPr lang="ru-RU"/>
        </a:p>
      </dgm:t>
    </dgm:pt>
    <dgm:pt modelId="{312F733A-46CA-4D7B-8896-1CDC7EB9777A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Использование экспонатов музея на занятиях</a:t>
          </a:r>
        </a:p>
      </dgm:t>
    </dgm:pt>
    <dgm:pt modelId="{FE66BCD3-0366-4BE0-A628-33EF1792D2D8}" type="sibTrans" cxnId="{4E313291-F924-4732-B83D-F60F352B7F51}">
      <dgm:prSet/>
      <dgm:spPr/>
      <dgm:t>
        <a:bodyPr/>
        <a:lstStyle/>
        <a:p>
          <a:endParaRPr lang="ru-RU"/>
        </a:p>
      </dgm:t>
    </dgm:pt>
    <dgm:pt modelId="{F6031C49-FC3D-4587-9F91-63B6D61F3483}" type="parTrans" cxnId="{4E313291-F924-4732-B83D-F60F352B7F51}">
      <dgm:prSet/>
      <dgm:spPr/>
      <dgm:t>
        <a:bodyPr/>
        <a:lstStyle/>
        <a:p>
          <a:endParaRPr lang="ru-RU"/>
        </a:p>
      </dgm:t>
    </dgm:pt>
    <dgm:pt modelId="{BC64FBF7-D1BB-4C45-9FD3-DF13EB83116A}" type="pres">
      <dgm:prSet presAssocID="{6F4D8243-48A8-41D6-AF9B-1634492967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FBE9F-8526-41DE-8AAA-7D686D256618}" type="pres">
      <dgm:prSet presAssocID="{36DFA00C-B723-4C0A-B151-D228FC08A0B3}" presName="centerShape" presStyleLbl="node0" presStyleIdx="0" presStyleCnt="1" custScaleX="309275" custScaleY="141145"/>
      <dgm:spPr/>
    </dgm:pt>
    <dgm:pt modelId="{36AAADA8-4DDE-44F9-8746-23B5844A8F26}" type="pres">
      <dgm:prSet presAssocID="{E01BF6B8-41C3-4B31-851C-AC0CF83325B2}" presName="Name9" presStyleLbl="parChTrans1D2" presStyleIdx="0" presStyleCnt="11"/>
      <dgm:spPr/>
    </dgm:pt>
    <dgm:pt modelId="{B2B67BE5-AF2F-41AF-8002-556A6650F272}" type="pres">
      <dgm:prSet presAssocID="{E01BF6B8-41C3-4B31-851C-AC0CF83325B2}" presName="connTx" presStyleLbl="parChTrans1D2" presStyleIdx="0" presStyleCnt="11"/>
      <dgm:spPr/>
    </dgm:pt>
    <dgm:pt modelId="{F8575AFC-7B7F-4853-ABC4-81FB48B1D5A5}" type="pres">
      <dgm:prSet presAssocID="{A839197B-878B-4ABF-9481-2C5418B8EB6D}" presName="node" presStyleLbl="node1" presStyleIdx="0" presStyleCnt="11" custScaleX="205643" custRadScaleRad="87771" custRadScaleInc="34689">
        <dgm:presLayoutVars>
          <dgm:bulletEnabled val="1"/>
        </dgm:presLayoutVars>
      </dgm:prSet>
      <dgm:spPr/>
    </dgm:pt>
    <dgm:pt modelId="{F1D0B2BA-0B67-4C57-8BB2-DC50752C1D9C}" type="pres">
      <dgm:prSet presAssocID="{0F4A01DC-CACB-4700-BC57-94E4250F4A1F}" presName="Name9" presStyleLbl="parChTrans1D2" presStyleIdx="1" presStyleCnt="11"/>
      <dgm:spPr/>
    </dgm:pt>
    <dgm:pt modelId="{AF8503AC-EACB-4C39-993B-4F3F1E01E7E4}" type="pres">
      <dgm:prSet presAssocID="{0F4A01DC-CACB-4700-BC57-94E4250F4A1F}" presName="connTx" presStyleLbl="parChTrans1D2" presStyleIdx="1" presStyleCnt="11"/>
      <dgm:spPr/>
    </dgm:pt>
    <dgm:pt modelId="{8633BB64-7815-4A5C-9EA8-6C5DFEBA48BD}" type="pres">
      <dgm:prSet presAssocID="{4D91E3A3-DEBA-4ECD-9D47-C97D4A313508}" presName="node" presStyleLbl="node1" presStyleIdx="1" presStyleCnt="11" custScaleX="216494" custRadScaleRad="126823" custRadScaleInc="111985">
        <dgm:presLayoutVars>
          <dgm:bulletEnabled val="1"/>
        </dgm:presLayoutVars>
      </dgm:prSet>
      <dgm:spPr/>
    </dgm:pt>
    <dgm:pt modelId="{B8061B11-F4E3-43FB-B278-5DF5572FD66F}" type="pres">
      <dgm:prSet presAssocID="{DCE5102D-D3BE-48D2-B9B9-A7725C9963EA}" presName="Name9" presStyleLbl="parChTrans1D2" presStyleIdx="2" presStyleCnt="11"/>
      <dgm:spPr/>
    </dgm:pt>
    <dgm:pt modelId="{FAE7E6EB-BFE3-4254-90A4-206DE62649B8}" type="pres">
      <dgm:prSet presAssocID="{DCE5102D-D3BE-48D2-B9B9-A7725C9963EA}" presName="connTx" presStyleLbl="parChTrans1D2" presStyleIdx="2" presStyleCnt="11"/>
      <dgm:spPr/>
    </dgm:pt>
    <dgm:pt modelId="{4971D014-0590-4061-97B1-88639A3BE588}" type="pres">
      <dgm:prSet presAssocID="{9D25B091-F61C-4869-AC57-262FBA5E9125}" presName="node" presStyleLbl="node1" presStyleIdx="2" presStyleCnt="11" custScaleX="218813" custRadScaleRad="140621" custRadScaleInc="54643">
        <dgm:presLayoutVars>
          <dgm:bulletEnabled val="1"/>
        </dgm:presLayoutVars>
      </dgm:prSet>
      <dgm:spPr/>
    </dgm:pt>
    <dgm:pt modelId="{AF3CDC50-60A2-43B8-86C7-B4B37E667384}" type="pres">
      <dgm:prSet presAssocID="{221F856A-4973-4869-90FC-377687B81F45}" presName="Name9" presStyleLbl="parChTrans1D2" presStyleIdx="3" presStyleCnt="11"/>
      <dgm:spPr/>
    </dgm:pt>
    <dgm:pt modelId="{5847B1F3-2DE7-48B8-B523-13051ED9679D}" type="pres">
      <dgm:prSet presAssocID="{221F856A-4973-4869-90FC-377687B81F45}" presName="connTx" presStyleLbl="parChTrans1D2" presStyleIdx="3" presStyleCnt="11"/>
      <dgm:spPr/>
    </dgm:pt>
    <dgm:pt modelId="{766D33A7-1895-45EA-B29A-29725C81A837}" type="pres">
      <dgm:prSet presAssocID="{4654362E-245C-4214-92DA-4F9AE85A9A36}" presName="node" presStyleLbl="node1" presStyleIdx="3" presStyleCnt="11" custScaleX="210274" custRadScaleRad="135605" custRadScaleInc="-29638">
        <dgm:presLayoutVars>
          <dgm:bulletEnabled val="1"/>
        </dgm:presLayoutVars>
      </dgm:prSet>
      <dgm:spPr/>
    </dgm:pt>
    <dgm:pt modelId="{7544C8AB-AC74-4163-893F-B150F7D11129}" type="pres">
      <dgm:prSet presAssocID="{C789348E-7D12-43C4-B0D6-EDE30DE56533}" presName="Name9" presStyleLbl="parChTrans1D2" presStyleIdx="4" presStyleCnt="11"/>
      <dgm:spPr/>
    </dgm:pt>
    <dgm:pt modelId="{631A834B-1E7D-446D-A19D-46E941BD7164}" type="pres">
      <dgm:prSet presAssocID="{C789348E-7D12-43C4-B0D6-EDE30DE56533}" presName="connTx" presStyleLbl="parChTrans1D2" presStyleIdx="4" presStyleCnt="11"/>
      <dgm:spPr/>
    </dgm:pt>
    <dgm:pt modelId="{A4F99D13-9EDB-4A1F-945C-D66CBA082A0A}" type="pres">
      <dgm:prSet presAssocID="{E0D0F550-A576-4C97-8E7E-90E5D765DBE8}" presName="node" presStyleLbl="node1" presStyleIdx="4" presStyleCnt="11" custScaleX="223063" custRadScaleRad="132206" custRadScaleInc="-92756">
        <dgm:presLayoutVars>
          <dgm:bulletEnabled val="1"/>
        </dgm:presLayoutVars>
      </dgm:prSet>
      <dgm:spPr/>
    </dgm:pt>
    <dgm:pt modelId="{3E0D36C2-3BE3-41C1-A8EB-51AB776F1294}" type="pres">
      <dgm:prSet presAssocID="{338EA6E3-57DE-44C9-B060-FC8430C86022}" presName="Name9" presStyleLbl="parChTrans1D2" presStyleIdx="5" presStyleCnt="11"/>
      <dgm:spPr/>
    </dgm:pt>
    <dgm:pt modelId="{07E043F2-9CFA-4722-8825-2E4A76D5D416}" type="pres">
      <dgm:prSet presAssocID="{338EA6E3-57DE-44C9-B060-FC8430C86022}" presName="connTx" presStyleLbl="parChTrans1D2" presStyleIdx="5" presStyleCnt="11"/>
      <dgm:spPr/>
    </dgm:pt>
    <dgm:pt modelId="{03DF87BF-73A1-4EA8-8338-4DD98B9F0D5C}" type="pres">
      <dgm:prSet presAssocID="{75F23D9D-2B20-4313-AA73-DE464BBE988C}" presName="node" presStyleLbl="node1" presStyleIdx="5" presStyleCnt="11" custScaleX="226722" custRadScaleRad="113937" custRadScaleInc="-111575">
        <dgm:presLayoutVars>
          <dgm:bulletEnabled val="1"/>
        </dgm:presLayoutVars>
      </dgm:prSet>
      <dgm:spPr/>
    </dgm:pt>
    <dgm:pt modelId="{D26B6965-09D5-4C57-A878-7987DCE376B3}" type="pres">
      <dgm:prSet presAssocID="{4397D2EE-29F1-4FC4-8F99-279760CD88E0}" presName="Name9" presStyleLbl="parChTrans1D2" presStyleIdx="6" presStyleCnt="11"/>
      <dgm:spPr/>
    </dgm:pt>
    <dgm:pt modelId="{8FD3FD0A-8D9B-4F29-8FF2-0057F5899C9F}" type="pres">
      <dgm:prSet presAssocID="{4397D2EE-29F1-4FC4-8F99-279760CD88E0}" presName="connTx" presStyleLbl="parChTrans1D2" presStyleIdx="6" presStyleCnt="11"/>
      <dgm:spPr/>
    </dgm:pt>
    <dgm:pt modelId="{3FAE6A93-94DB-40BC-B1D4-AA6082F41406}" type="pres">
      <dgm:prSet presAssocID="{E4F96D35-01AE-4D92-BCE0-7A581D8AB423}" presName="node" presStyleLbl="node1" presStyleIdx="6" presStyleCnt="11" custScaleX="211416" custScaleY="97735" custRadScaleRad="103847" custRadScaleInc="9564">
        <dgm:presLayoutVars>
          <dgm:bulletEnabled val="1"/>
        </dgm:presLayoutVars>
      </dgm:prSet>
      <dgm:spPr/>
    </dgm:pt>
    <dgm:pt modelId="{C0B210A2-3648-4E3E-BF0A-10B544F2B7AB}" type="pres">
      <dgm:prSet presAssocID="{F6031C49-FC3D-4587-9F91-63B6D61F3483}" presName="Name9" presStyleLbl="parChTrans1D2" presStyleIdx="7" presStyleCnt="11"/>
      <dgm:spPr/>
    </dgm:pt>
    <dgm:pt modelId="{AC0B8D93-6A91-4664-8333-4FDAD5E3328C}" type="pres">
      <dgm:prSet presAssocID="{F6031C49-FC3D-4587-9F91-63B6D61F3483}" presName="connTx" presStyleLbl="parChTrans1D2" presStyleIdx="7" presStyleCnt="11"/>
      <dgm:spPr/>
    </dgm:pt>
    <dgm:pt modelId="{0D69BFBE-305F-4A23-B879-270D1692D757}" type="pres">
      <dgm:prSet presAssocID="{312F733A-46CA-4D7B-8896-1CDC7EB9777A}" presName="node" presStyleLbl="node1" presStyleIdx="7" presStyleCnt="11" custScaleX="234484" custScaleY="122918" custRadScaleRad="135624" custRadScaleInc="71565">
        <dgm:presLayoutVars>
          <dgm:bulletEnabled val="1"/>
        </dgm:presLayoutVars>
      </dgm:prSet>
      <dgm:spPr/>
    </dgm:pt>
    <dgm:pt modelId="{1D4D5FB3-28C2-4449-AF7D-C7DC56091679}" type="pres">
      <dgm:prSet presAssocID="{EEE24B90-33E2-4EB9-A72D-034553CEE40C}" presName="Name9" presStyleLbl="parChTrans1D2" presStyleIdx="8" presStyleCnt="11"/>
      <dgm:spPr/>
    </dgm:pt>
    <dgm:pt modelId="{81E4C6A4-E20B-4F0D-8E41-5A552F7DBF0E}" type="pres">
      <dgm:prSet presAssocID="{EEE24B90-33E2-4EB9-A72D-034553CEE40C}" presName="connTx" presStyleLbl="parChTrans1D2" presStyleIdx="8" presStyleCnt="11"/>
      <dgm:spPr/>
    </dgm:pt>
    <dgm:pt modelId="{020236DD-67F5-4589-B68D-76C5AE177738}" type="pres">
      <dgm:prSet presAssocID="{537C2D74-2B2E-4F4D-AA0D-E976875E9047}" presName="node" presStyleLbl="node1" presStyleIdx="8" presStyleCnt="11" custScaleX="224312" custRadScaleRad="132924" custRadScaleInc="9080">
        <dgm:presLayoutVars>
          <dgm:bulletEnabled val="1"/>
        </dgm:presLayoutVars>
      </dgm:prSet>
      <dgm:spPr/>
    </dgm:pt>
    <dgm:pt modelId="{5DF92B04-96B7-47F5-AB6E-89B4F21250D5}" type="pres">
      <dgm:prSet presAssocID="{D6AEA8D2-36C5-4159-BF31-74A104CC7C31}" presName="Name9" presStyleLbl="parChTrans1D2" presStyleIdx="9" presStyleCnt="11"/>
      <dgm:spPr/>
    </dgm:pt>
    <dgm:pt modelId="{FCF39E2D-4774-418F-AFEF-3885E27FE26C}" type="pres">
      <dgm:prSet presAssocID="{D6AEA8D2-36C5-4159-BF31-74A104CC7C31}" presName="connTx" presStyleLbl="parChTrans1D2" presStyleIdx="9" presStyleCnt="11"/>
      <dgm:spPr/>
    </dgm:pt>
    <dgm:pt modelId="{8B8B7334-4F38-45C7-993F-A2980ACF85CE}" type="pres">
      <dgm:prSet presAssocID="{54443503-A819-4871-8AA0-639B81678E53}" presName="node" presStyleLbl="node1" presStyleIdx="9" presStyleCnt="11" custScaleX="212100" custRadScaleRad="127841" custRadScaleInc="-55698">
        <dgm:presLayoutVars>
          <dgm:bulletEnabled val="1"/>
        </dgm:presLayoutVars>
      </dgm:prSet>
      <dgm:spPr/>
    </dgm:pt>
    <dgm:pt modelId="{410855E6-E689-4142-A068-00EEF2E11479}" type="pres">
      <dgm:prSet presAssocID="{FA9B0CC2-4E06-4859-91EA-94EF2344730E}" presName="Name9" presStyleLbl="parChTrans1D2" presStyleIdx="10" presStyleCnt="11"/>
      <dgm:spPr/>
    </dgm:pt>
    <dgm:pt modelId="{2B936DF1-DB9A-4BF8-BD84-DB9A22DCDE85}" type="pres">
      <dgm:prSet presAssocID="{FA9B0CC2-4E06-4859-91EA-94EF2344730E}" presName="connTx" presStyleLbl="parChTrans1D2" presStyleIdx="10" presStyleCnt="11"/>
      <dgm:spPr/>
    </dgm:pt>
    <dgm:pt modelId="{374C6EF4-DCA1-483C-8AB9-F92E7110E221}" type="pres">
      <dgm:prSet presAssocID="{E22212B7-24DE-481E-AFE5-0C1F11E87D88}" presName="node" presStyleLbl="node1" presStyleIdx="10" presStyleCnt="11" custScaleX="196879" custRadScaleRad="110880" custRadScaleInc="-85953">
        <dgm:presLayoutVars>
          <dgm:bulletEnabled val="1"/>
        </dgm:presLayoutVars>
      </dgm:prSet>
      <dgm:spPr/>
    </dgm:pt>
  </dgm:ptLst>
  <dgm:cxnLst>
    <dgm:cxn modelId="{49283800-2E77-4C58-B07E-A8C5D9B57F29}" type="presOf" srcId="{EEE24B90-33E2-4EB9-A72D-034553CEE40C}" destId="{81E4C6A4-E20B-4F0D-8E41-5A552F7DBF0E}" srcOrd="1" destOrd="0" presId="urn:microsoft.com/office/officeart/2005/8/layout/radial1"/>
    <dgm:cxn modelId="{07FF2502-BA0F-499B-B078-5D21F6A21076}" type="presOf" srcId="{C789348E-7D12-43C4-B0D6-EDE30DE56533}" destId="{7544C8AB-AC74-4163-893F-B150F7D11129}" srcOrd="0" destOrd="0" presId="urn:microsoft.com/office/officeart/2005/8/layout/radial1"/>
    <dgm:cxn modelId="{8280400E-C7C1-48F7-AC4C-96F497040311}" type="presOf" srcId="{537C2D74-2B2E-4F4D-AA0D-E976875E9047}" destId="{020236DD-67F5-4589-B68D-76C5AE177738}" srcOrd="0" destOrd="0" presId="urn:microsoft.com/office/officeart/2005/8/layout/radial1"/>
    <dgm:cxn modelId="{CDB40611-1630-4302-941F-686A9B489388}" type="presOf" srcId="{0F4A01DC-CACB-4700-BC57-94E4250F4A1F}" destId="{F1D0B2BA-0B67-4C57-8BB2-DC50752C1D9C}" srcOrd="0" destOrd="0" presId="urn:microsoft.com/office/officeart/2005/8/layout/radial1"/>
    <dgm:cxn modelId="{28B51A15-B32A-4F21-A8E4-D41E8304BA61}" srcId="{36DFA00C-B723-4C0A-B151-D228FC08A0B3}" destId="{54443503-A819-4871-8AA0-639B81678E53}" srcOrd="9" destOrd="0" parTransId="{D6AEA8D2-36C5-4159-BF31-74A104CC7C31}" sibTransId="{4226E6FB-D483-4F10-A652-4F437D4C80BE}"/>
    <dgm:cxn modelId="{3D633D20-FCBB-4C12-A795-678A6B7C54B5}" type="presOf" srcId="{D6AEA8D2-36C5-4159-BF31-74A104CC7C31}" destId="{5DF92B04-96B7-47F5-AB6E-89B4F21250D5}" srcOrd="0" destOrd="0" presId="urn:microsoft.com/office/officeart/2005/8/layout/radial1"/>
    <dgm:cxn modelId="{A18B432A-C6E6-4616-A1C6-B1DCF4EEA2EF}" type="presOf" srcId="{338EA6E3-57DE-44C9-B060-FC8430C86022}" destId="{3E0D36C2-3BE3-41C1-A8EB-51AB776F1294}" srcOrd="0" destOrd="0" presId="urn:microsoft.com/office/officeart/2005/8/layout/radial1"/>
    <dgm:cxn modelId="{F3739130-2187-48D3-934C-8AE8208B6FF6}" type="presOf" srcId="{4654362E-245C-4214-92DA-4F9AE85A9A36}" destId="{766D33A7-1895-45EA-B29A-29725C81A837}" srcOrd="0" destOrd="0" presId="urn:microsoft.com/office/officeart/2005/8/layout/radial1"/>
    <dgm:cxn modelId="{4AFCB43D-1E1A-4741-8832-226A715EA8CE}" srcId="{36DFA00C-B723-4C0A-B151-D228FC08A0B3}" destId="{E22212B7-24DE-481E-AFE5-0C1F11E87D88}" srcOrd="10" destOrd="0" parTransId="{FA9B0CC2-4E06-4859-91EA-94EF2344730E}" sibTransId="{743E224C-E37D-4168-BFDC-DC1B38F40D8A}"/>
    <dgm:cxn modelId="{3872165E-AA88-424B-A29A-32FF3B5F7639}" srcId="{36DFA00C-B723-4C0A-B151-D228FC08A0B3}" destId="{A839197B-878B-4ABF-9481-2C5418B8EB6D}" srcOrd="0" destOrd="0" parTransId="{E01BF6B8-41C3-4B31-851C-AC0CF83325B2}" sibTransId="{4C6923BC-BEBC-4F2B-9676-0BCEF0F93108}"/>
    <dgm:cxn modelId="{D0D8DC5F-937B-4B45-A12E-3FE24B8FDD4A}" type="presOf" srcId="{54443503-A819-4871-8AA0-639B81678E53}" destId="{8B8B7334-4F38-45C7-993F-A2980ACF85CE}" srcOrd="0" destOrd="0" presId="urn:microsoft.com/office/officeart/2005/8/layout/radial1"/>
    <dgm:cxn modelId="{44442A46-ABD0-421A-B5BD-6E94E422CE2B}" type="presOf" srcId="{0F4A01DC-CACB-4700-BC57-94E4250F4A1F}" destId="{AF8503AC-EACB-4C39-993B-4F3F1E01E7E4}" srcOrd="1" destOrd="0" presId="urn:microsoft.com/office/officeart/2005/8/layout/radial1"/>
    <dgm:cxn modelId="{3BB5EF47-D837-4D66-B8B2-79766329F7FF}" type="presOf" srcId="{E4F96D35-01AE-4D92-BCE0-7A581D8AB423}" destId="{3FAE6A93-94DB-40BC-B1D4-AA6082F41406}" srcOrd="0" destOrd="0" presId="urn:microsoft.com/office/officeart/2005/8/layout/radial1"/>
    <dgm:cxn modelId="{6E5E454A-6F2C-4FFB-9E70-875E940C359F}" type="presOf" srcId="{FA9B0CC2-4E06-4859-91EA-94EF2344730E}" destId="{410855E6-E689-4142-A068-00EEF2E11479}" srcOrd="0" destOrd="0" presId="urn:microsoft.com/office/officeart/2005/8/layout/radial1"/>
    <dgm:cxn modelId="{C8853F6E-ECCE-4B85-814A-88A61EBFA0E8}" type="presOf" srcId="{4397D2EE-29F1-4FC4-8F99-279760CD88E0}" destId="{D26B6965-09D5-4C57-A878-7987DCE376B3}" srcOrd="0" destOrd="0" presId="urn:microsoft.com/office/officeart/2005/8/layout/radial1"/>
    <dgm:cxn modelId="{23BDE76F-8244-4C7D-A811-177A245A76B1}" type="presOf" srcId="{4D91E3A3-DEBA-4ECD-9D47-C97D4A313508}" destId="{8633BB64-7815-4A5C-9EA8-6C5DFEBA48BD}" srcOrd="0" destOrd="0" presId="urn:microsoft.com/office/officeart/2005/8/layout/radial1"/>
    <dgm:cxn modelId="{0BC33C53-AF7F-4773-9031-FA079D73B841}" type="presOf" srcId="{221F856A-4973-4869-90FC-377687B81F45}" destId="{5847B1F3-2DE7-48B8-B523-13051ED9679D}" srcOrd="1" destOrd="0" presId="urn:microsoft.com/office/officeart/2005/8/layout/radial1"/>
    <dgm:cxn modelId="{8DE44C55-ECB9-4DDD-A8E8-53D935049FD6}" type="presOf" srcId="{221F856A-4973-4869-90FC-377687B81F45}" destId="{AF3CDC50-60A2-43B8-86C7-B4B37E667384}" srcOrd="0" destOrd="0" presId="urn:microsoft.com/office/officeart/2005/8/layout/radial1"/>
    <dgm:cxn modelId="{45872156-03C7-4355-B129-4672A400FF19}" type="presOf" srcId="{E22212B7-24DE-481E-AFE5-0C1F11E87D88}" destId="{374C6EF4-DCA1-483C-8AB9-F92E7110E221}" srcOrd="0" destOrd="0" presId="urn:microsoft.com/office/officeart/2005/8/layout/radial1"/>
    <dgm:cxn modelId="{92F82D5A-9E5E-455D-92D8-414FBB5DD933}" type="presOf" srcId="{F6031C49-FC3D-4587-9F91-63B6D61F3483}" destId="{AC0B8D93-6A91-4664-8333-4FDAD5E3328C}" srcOrd="1" destOrd="0" presId="urn:microsoft.com/office/officeart/2005/8/layout/radial1"/>
    <dgm:cxn modelId="{1AF53586-216A-4E93-8314-E8423D1E418F}" srcId="{36DFA00C-B723-4C0A-B151-D228FC08A0B3}" destId="{9D25B091-F61C-4869-AC57-262FBA5E9125}" srcOrd="2" destOrd="0" parTransId="{DCE5102D-D3BE-48D2-B9B9-A7725C9963EA}" sibTransId="{19373046-92AE-4FDE-8CC5-16466AAD2049}"/>
    <dgm:cxn modelId="{11C6E388-AE81-4FB9-9588-FE5F7F7905A8}" srcId="{36DFA00C-B723-4C0A-B151-D228FC08A0B3}" destId="{E4F96D35-01AE-4D92-BCE0-7A581D8AB423}" srcOrd="6" destOrd="0" parTransId="{4397D2EE-29F1-4FC4-8F99-279760CD88E0}" sibTransId="{1ECEE83E-6468-4CB2-99A3-40A3BB45F00B}"/>
    <dgm:cxn modelId="{4E313291-F924-4732-B83D-F60F352B7F51}" srcId="{36DFA00C-B723-4C0A-B151-D228FC08A0B3}" destId="{312F733A-46CA-4D7B-8896-1CDC7EB9777A}" srcOrd="7" destOrd="0" parTransId="{F6031C49-FC3D-4587-9F91-63B6D61F3483}" sibTransId="{FE66BCD3-0366-4BE0-A628-33EF1792D2D8}"/>
    <dgm:cxn modelId="{E3A55D92-9F97-44C0-9714-7BB8F502C0A7}" type="presOf" srcId="{A839197B-878B-4ABF-9481-2C5418B8EB6D}" destId="{F8575AFC-7B7F-4853-ABC4-81FB48B1D5A5}" srcOrd="0" destOrd="0" presId="urn:microsoft.com/office/officeart/2005/8/layout/radial1"/>
    <dgm:cxn modelId="{A1DE1397-7E5F-47A1-A284-D21B4497382D}" srcId="{36DFA00C-B723-4C0A-B151-D228FC08A0B3}" destId="{75F23D9D-2B20-4313-AA73-DE464BBE988C}" srcOrd="5" destOrd="0" parTransId="{338EA6E3-57DE-44C9-B060-FC8430C86022}" sibTransId="{9740AE2D-FB03-445E-8AB5-2EC732304077}"/>
    <dgm:cxn modelId="{20C6A497-1C38-43DC-BADF-3D4660AC9F42}" srcId="{36DFA00C-B723-4C0A-B151-D228FC08A0B3}" destId="{E0D0F550-A576-4C97-8E7E-90E5D765DBE8}" srcOrd="4" destOrd="0" parTransId="{C789348E-7D12-43C4-B0D6-EDE30DE56533}" sibTransId="{742A8A0B-2411-4E6A-A651-B9406F596F85}"/>
    <dgm:cxn modelId="{4E1EF99A-ED79-49E5-9346-DB8CE501F390}" type="presOf" srcId="{C789348E-7D12-43C4-B0D6-EDE30DE56533}" destId="{631A834B-1E7D-446D-A19D-46E941BD7164}" srcOrd="1" destOrd="0" presId="urn:microsoft.com/office/officeart/2005/8/layout/radial1"/>
    <dgm:cxn modelId="{8BF6069B-C900-4636-A389-521B21271768}" type="presOf" srcId="{FA9B0CC2-4E06-4859-91EA-94EF2344730E}" destId="{2B936DF1-DB9A-4BF8-BD84-DB9A22DCDE85}" srcOrd="1" destOrd="0" presId="urn:microsoft.com/office/officeart/2005/8/layout/radial1"/>
    <dgm:cxn modelId="{FF89D39D-3059-466A-9980-965E2D8E8CD3}" srcId="{36DFA00C-B723-4C0A-B151-D228FC08A0B3}" destId="{4654362E-245C-4214-92DA-4F9AE85A9A36}" srcOrd="3" destOrd="0" parTransId="{221F856A-4973-4869-90FC-377687B81F45}" sibTransId="{B2335A43-D259-4951-80FF-208C298C5CAA}"/>
    <dgm:cxn modelId="{32C8D2A2-A163-424D-B188-D8A83A9CE4BA}" type="presOf" srcId="{DCE5102D-D3BE-48D2-B9B9-A7725C9963EA}" destId="{B8061B11-F4E3-43FB-B278-5DF5572FD66F}" srcOrd="0" destOrd="0" presId="urn:microsoft.com/office/officeart/2005/8/layout/radial1"/>
    <dgm:cxn modelId="{408581AD-3131-48D7-AD3A-CA99984D6588}" type="presOf" srcId="{9D25B091-F61C-4869-AC57-262FBA5E9125}" destId="{4971D014-0590-4061-97B1-88639A3BE588}" srcOrd="0" destOrd="0" presId="urn:microsoft.com/office/officeart/2005/8/layout/radial1"/>
    <dgm:cxn modelId="{44D57CB2-5E3D-45E1-88F4-C9F1B629D85F}" type="presOf" srcId="{E0D0F550-A576-4C97-8E7E-90E5D765DBE8}" destId="{A4F99D13-9EDB-4A1F-945C-D66CBA082A0A}" srcOrd="0" destOrd="0" presId="urn:microsoft.com/office/officeart/2005/8/layout/radial1"/>
    <dgm:cxn modelId="{1C1025B3-E903-400D-A271-86F68BBCD346}" type="presOf" srcId="{6F4D8243-48A8-41D6-AF9B-163449296753}" destId="{BC64FBF7-D1BB-4C45-9FD3-DF13EB83116A}" srcOrd="0" destOrd="0" presId="urn:microsoft.com/office/officeart/2005/8/layout/radial1"/>
    <dgm:cxn modelId="{4B2CD5B7-DA75-4F87-B919-04D5258F728F}" srcId="{36DFA00C-B723-4C0A-B151-D228FC08A0B3}" destId="{537C2D74-2B2E-4F4D-AA0D-E976875E9047}" srcOrd="8" destOrd="0" parTransId="{EEE24B90-33E2-4EB9-A72D-034553CEE40C}" sibTransId="{2882A192-1807-4941-8350-2F45CCC7B321}"/>
    <dgm:cxn modelId="{170053C2-10F0-4F5F-A4C5-2DF2852A6A51}" type="presOf" srcId="{DCE5102D-D3BE-48D2-B9B9-A7725C9963EA}" destId="{FAE7E6EB-BFE3-4254-90A4-206DE62649B8}" srcOrd="1" destOrd="0" presId="urn:microsoft.com/office/officeart/2005/8/layout/radial1"/>
    <dgm:cxn modelId="{218190C2-0F70-43A1-B818-AD641376C8E7}" type="presOf" srcId="{338EA6E3-57DE-44C9-B060-FC8430C86022}" destId="{07E043F2-9CFA-4722-8825-2E4A76D5D416}" srcOrd="1" destOrd="0" presId="urn:microsoft.com/office/officeart/2005/8/layout/radial1"/>
    <dgm:cxn modelId="{22996FC3-2F17-46FB-831B-A45B9C2F2C68}" type="presOf" srcId="{E01BF6B8-41C3-4B31-851C-AC0CF83325B2}" destId="{B2B67BE5-AF2F-41AF-8002-556A6650F272}" srcOrd="1" destOrd="0" presId="urn:microsoft.com/office/officeart/2005/8/layout/radial1"/>
    <dgm:cxn modelId="{D268EBCF-16AF-4D97-8113-3F05C1C91E2F}" type="presOf" srcId="{EEE24B90-33E2-4EB9-A72D-034553CEE40C}" destId="{1D4D5FB3-28C2-4449-AF7D-C7DC56091679}" srcOrd="0" destOrd="0" presId="urn:microsoft.com/office/officeart/2005/8/layout/radial1"/>
    <dgm:cxn modelId="{77EE45D7-2BD8-4680-938F-AD368A62766D}" type="presOf" srcId="{E01BF6B8-41C3-4B31-851C-AC0CF83325B2}" destId="{36AAADA8-4DDE-44F9-8746-23B5844A8F26}" srcOrd="0" destOrd="0" presId="urn:microsoft.com/office/officeart/2005/8/layout/radial1"/>
    <dgm:cxn modelId="{E8688FD9-655E-44AD-8727-3D7C86DB9D44}" type="presOf" srcId="{F6031C49-FC3D-4587-9F91-63B6D61F3483}" destId="{C0B210A2-3648-4E3E-BF0A-10B544F2B7AB}" srcOrd="0" destOrd="0" presId="urn:microsoft.com/office/officeart/2005/8/layout/radial1"/>
    <dgm:cxn modelId="{E2D53FDD-8C9B-40EB-8A2E-01FE5068FB37}" type="presOf" srcId="{75F23D9D-2B20-4313-AA73-DE464BBE988C}" destId="{03DF87BF-73A1-4EA8-8338-4DD98B9F0D5C}" srcOrd="0" destOrd="0" presId="urn:microsoft.com/office/officeart/2005/8/layout/radial1"/>
    <dgm:cxn modelId="{84B6C9E5-DA06-440D-9BEB-2742933B743D}" type="presOf" srcId="{312F733A-46CA-4D7B-8896-1CDC7EB9777A}" destId="{0D69BFBE-305F-4A23-B879-270D1692D757}" srcOrd="0" destOrd="0" presId="urn:microsoft.com/office/officeart/2005/8/layout/radial1"/>
    <dgm:cxn modelId="{86B26CED-9CE8-4B64-8E97-0B7E863FB13F}" type="presOf" srcId="{4397D2EE-29F1-4FC4-8F99-279760CD88E0}" destId="{8FD3FD0A-8D9B-4F29-8FF2-0057F5899C9F}" srcOrd="1" destOrd="0" presId="urn:microsoft.com/office/officeart/2005/8/layout/radial1"/>
    <dgm:cxn modelId="{EF3353F3-41C0-424F-B409-6E382657BE1F}" srcId="{6F4D8243-48A8-41D6-AF9B-163449296753}" destId="{36DFA00C-B723-4C0A-B151-D228FC08A0B3}" srcOrd="0" destOrd="0" parTransId="{5E74BA04-2B4D-449F-99F1-07835ED53F7B}" sibTransId="{51351474-1ECE-4AE9-8D13-F29FCDB294A1}"/>
    <dgm:cxn modelId="{3C4DA8FB-BA39-405F-A76C-F322338F0D35}" type="presOf" srcId="{D6AEA8D2-36C5-4159-BF31-74A104CC7C31}" destId="{FCF39E2D-4774-418F-AFEF-3885E27FE26C}" srcOrd="1" destOrd="0" presId="urn:microsoft.com/office/officeart/2005/8/layout/radial1"/>
    <dgm:cxn modelId="{BFD8D4FC-4C5F-482C-AED0-C0004C4DA8D9}" srcId="{36DFA00C-B723-4C0A-B151-D228FC08A0B3}" destId="{4D91E3A3-DEBA-4ECD-9D47-C97D4A313508}" srcOrd="1" destOrd="0" parTransId="{0F4A01DC-CACB-4700-BC57-94E4250F4A1F}" sibTransId="{5A00FEAB-2BB0-4A31-9C7C-00A5A2BC069F}"/>
    <dgm:cxn modelId="{51269AFD-D361-45F2-B016-0319D6C006F4}" type="presOf" srcId="{36DFA00C-B723-4C0A-B151-D228FC08A0B3}" destId="{4E8FBE9F-8526-41DE-8AAA-7D686D256618}" srcOrd="0" destOrd="0" presId="urn:microsoft.com/office/officeart/2005/8/layout/radial1"/>
    <dgm:cxn modelId="{06E8FD09-3F24-456D-AA2D-56E8DE3F51C1}" type="presParOf" srcId="{BC64FBF7-D1BB-4C45-9FD3-DF13EB83116A}" destId="{4E8FBE9F-8526-41DE-8AAA-7D686D256618}" srcOrd="0" destOrd="0" presId="urn:microsoft.com/office/officeart/2005/8/layout/radial1"/>
    <dgm:cxn modelId="{C2885638-1141-40B1-865F-6FFF6CCCAFBA}" type="presParOf" srcId="{BC64FBF7-D1BB-4C45-9FD3-DF13EB83116A}" destId="{36AAADA8-4DDE-44F9-8746-23B5844A8F26}" srcOrd="1" destOrd="0" presId="urn:microsoft.com/office/officeart/2005/8/layout/radial1"/>
    <dgm:cxn modelId="{5DEBF7F2-E32F-48C8-8E4A-453BB25445E8}" type="presParOf" srcId="{36AAADA8-4DDE-44F9-8746-23B5844A8F26}" destId="{B2B67BE5-AF2F-41AF-8002-556A6650F272}" srcOrd="0" destOrd="0" presId="urn:microsoft.com/office/officeart/2005/8/layout/radial1"/>
    <dgm:cxn modelId="{38552A45-CDF6-4516-AA00-2478ACFDBB97}" type="presParOf" srcId="{BC64FBF7-D1BB-4C45-9FD3-DF13EB83116A}" destId="{F8575AFC-7B7F-4853-ABC4-81FB48B1D5A5}" srcOrd="2" destOrd="0" presId="urn:microsoft.com/office/officeart/2005/8/layout/radial1"/>
    <dgm:cxn modelId="{7B15F1A9-1C21-4DDB-B199-A0F445EDC48D}" type="presParOf" srcId="{BC64FBF7-D1BB-4C45-9FD3-DF13EB83116A}" destId="{F1D0B2BA-0B67-4C57-8BB2-DC50752C1D9C}" srcOrd="3" destOrd="0" presId="urn:microsoft.com/office/officeart/2005/8/layout/radial1"/>
    <dgm:cxn modelId="{A4E9B3E1-6320-46BD-8825-3C5BEC0AD912}" type="presParOf" srcId="{F1D0B2BA-0B67-4C57-8BB2-DC50752C1D9C}" destId="{AF8503AC-EACB-4C39-993B-4F3F1E01E7E4}" srcOrd="0" destOrd="0" presId="urn:microsoft.com/office/officeart/2005/8/layout/radial1"/>
    <dgm:cxn modelId="{BF78AD9A-F8E4-404E-9513-4F769EB7BA78}" type="presParOf" srcId="{BC64FBF7-D1BB-4C45-9FD3-DF13EB83116A}" destId="{8633BB64-7815-4A5C-9EA8-6C5DFEBA48BD}" srcOrd="4" destOrd="0" presId="urn:microsoft.com/office/officeart/2005/8/layout/radial1"/>
    <dgm:cxn modelId="{2BA8C01C-93F5-4AAC-A8BA-F5078CF25217}" type="presParOf" srcId="{BC64FBF7-D1BB-4C45-9FD3-DF13EB83116A}" destId="{B8061B11-F4E3-43FB-B278-5DF5572FD66F}" srcOrd="5" destOrd="0" presId="urn:microsoft.com/office/officeart/2005/8/layout/radial1"/>
    <dgm:cxn modelId="{F73DD8A8-6D07-4C87-9541-16964E6405A4}" type="presParOf" srcId="{B8061B11-F4E3-43FB-B278-5DF5572FD66F}" destId="{FAE7E6EB-BFE3-4254-90A4-206DE62649B8}" srcOrd="0" destOrd="0" presId="urn:microsoft.com/office/officeart/2005/8/layout/radial1"/>
    <dgm:cxn modelId="{DF514281-950C-4F23-80FD-5052EACE2D85}" type="presParOf" srcId="{BC64FBF7-D1BB-4C45-9FD3-DF13EB83116A}" destId="{4971D014-0590-4061-97B1-88639A3BE588}" srcOrd="6" destOrd="0" presId="urn:microsoft.com/office/officeart/2005/8/layout/radial1"/>
    <dgm:cxn modelId="{6D40E2A3-A1DD-4FE6-B7B6-17FA0BCE74BF}" type="presParOf" srcId="{BC64FBF7-D1BB-4C45-9FD3-DF13EB83116A}" destId="{AF3CDC50-60A2-43B8-86C7-B4B37E667384}" srcOrd="7" destOrd="0" presId="urn:microsoft.com/office/officeart/2005/8/layout/radial1"/>
    <dgm:cxn modelId="{1E05C07B-0848-4CEC-9091-D713079D9B44}" type="presParOf" srcId="{AF3CDC50-60A2-43B8-86C7-B4B37E667384}" destId="{5847B1F3-2DE7-48B8-B523-13051ED9679D}" srcOrd="0" destOrd="0" presId="urn:microsoft.com/office/officeart/2005/8/layout/radial1"/>
    <dgm:cxn modelId="{4977CB82-B5AC-49DD-8782-CE4BFEDAF432}" type="presParOf" srcId="{BC64FBF7-D1BB-4C45-9FD3-DF13EB83116A}" destId="{766D33A7-1895-45EA-B29A-29725C81A837}" srcOrd="8" destOrd="0" presId="urn:microsoft.com/office/officeart/2005/8/layout/radial1"/>
    <dgm:cxn modelId="{D4E537DB-0692-45FD-B68D-BD8CC941E43E}" type="presParOf" srcId="{BC64FBF7-D1BB-4C45-9FD3-DF13EB83116A}" destId="{7544C8AB-AC74-4163-893F-B150F7D11129}" srcOrd="9" destOrd="0" presId="urn:microsoft.com/office/officeart/2005/8/layout/radial1"/>
    <dgm:cxn modelId="{BE572A19-8963-4CDA-877C-D429BD2BF037}" type="presParOf" srcId="{7544C8AB-AC74-4163-893F-B150F7D11129}" destId="{631A834B-1E7D-446D-A19D-46E941BD7164}" srcOrd="0" destOrd="0" presId="urn:microsoft.com/office/officeart/2005/8/layout/radial1"/>
    <dgm:cxn modelId="{EB7E2AA9-C712-48FC-8AC0-88DDC9E4B2B0}" type="presParOf" srcId="{BC64FBF7-D1BB-4C45-9FD3-DF13EB83116A}" destId="{A4F99D13-9EDB-4A1F-945C-D66CBA082A0A}" srcOrd="10" destOrd="0" presId="urn:microsoft.com/office/officeart/2005/8/layout/radial1"/>
    <dgm:cxn modelId="{F56D99CD-CA57-4969-ABDC-08B8C7C15693}" type="presParOf" srcId="{BC64FBF7-D1BB-4C45-9FD3-DF13EB83116A}" destId="{3E0D36C2-3BE3-41C1-A8EB-51AB776F1294}" srcOrd="11" destOrd="0" presId="urn:microsoft.com/office/officeart/2005/8/layout/radial1"/>
    <dgm:cxn modelId="{5F14BC15-8567-4217-A296-13CAD4A98208}" type="presParOf" srcId="{3E0D36C2-3BE3-41C1-A8EB-51AB776F1294}" destId="{07E043F2-9CFA-4722-8825-2E4A76D5D416}" srcOrd="0" destOrd="0" presId="urn:microsoft.com/office/officeart/2005/8/layout/radial1"/>
    <dgm:cxn modelId="{5903CD54-7BE1-4B74-BE6B-77F463557018}" type="presParOf" srcId="{BC64FBF7-D1BB-4C45-9FD3-DF13EB83116A}" destId="{03DF87BF-73A1-4EA8-8338-4DD98B9F0D5C}" srcOrd="12" destOrd="0" presId="urn:microsoft.com/office/officeart/2005/8/layout/radial1"/>
    <dgm:cxn modelId="{93C6E8F8-017B-40BB-8873-1C8C7D71B0E5}" type="presParOf" srcId="{BC64FBF7-D1BB-4C45-9FD3-DF13EB83116A}" destId="{D26B6965-09D5-4C57-A878-7987DCE376B3}" srcOrd="13" destOrd="0" presId="urn:microsoft.com/office/officeart/2005/8/layout/radial1"/>
    <dgm:cxn modelId="{498B2950-518A-4EC7-BFA2-2E6CC6807F36}" type="presParOf" srcId="{D26B6965-09D5-4C57-A878-7987DCE376B3}" destId="{8FD3FD0A-8D9B-4F29-8FF2-0057F5899C9F}" srcOrd="0" destOrd="0" presId="urn:microsoft.com/office/officeart/2005/8/layout/radial1"/>
    <dgm:cxn modelId="{CEF94E08-5E5A-4916-AE74-81E6E12DEF10}" type="presParOf" srcId="{BC64FBF7-D1BB-4C45-9FD3-DF13EB83116A}" destId="{3FAE6A93-94DB-40BC-B1D4-AA6082F41406}" srcOrd="14" destOrd="0" presId="urn:microsoft.com/office/officeart/2005/8/layout/radial1"/>
    <dgm:cxn modelId="{E5A7CC05-AC8F-4A06-8DB0-04AB6754F7CB}" type="presParOf" srcId="{BC64FBF7-D1BB-4C45-9FD3-DF13EB83116A}" destId="{C0B210A2-3648-4E3E-BF0A-10B544F2B7AB}" srcOrd="15" destOrd="0" presId="urn:microsoft.com/office/officeart/2005/8/layout/radial1"/>
    <dgm:cxn modelId="{A59021C5-6E58-45C0-B5E5-BEBBCACE6052}" type="presParOf" srcId="{C0B210A2-3648-4E3E-BF0A-10B544F2B7AB}" destId="{AC0B8D93-6A91-4664-8333-4FDAD5E3328C}" srcOrd="0" destOrd="0" presId="urn:microsoft.com/office/officeart/2005/8/layout/radial1"/>
    <dgm:cxn modelId="{888F00E5-AE19-4E12-A997-0AAC0209A503}" type="presParOf" srcId="{BC64FBF7-D1BB-4C45-9FD3-DF13EB83116A}" destId="{0D69BFBE-305F-4A23-B879-270D1692D757}" srcOrd="16" destOrd="0" presId="urn:microsoft.com/office/officeart/2005/8/layout/radial1"/>
    <dgm:cxn modelId="{26307CF9-0C79-414F-BA27-1E0043D50627}" type="presParOf" srcId="{BC64FBF7-D1BB-4C45-9FD3-DF13EB83116A}" destId="{1D4D5FB3-28C2-4449-AF7D-C7DC56091679}" srcOrd="17" destOrd="0" presId="urn:microsoft.com/office/officeart/2005/8/layout/radial1"/>
    <dgm:cxn modelId="{B07C73D2-355C-4E59-8D1B-133DE57A7B3F}" type="presParOf" srcId="{1D4D5FB3-28C2-4449-AF7D-C7DC56091679}" destId="{81E4C6A4-E20B-4F0D-8E41-5A552F7DBF0E}" srcOrd="0" destOrd="0" presId="urn:microsoft.com/office/officeart/2005/8/layout/radial1"/>
    <dgm:cxn modelId="{C2FEBBFE-67BE-4E4C-9EF8-391214BF875C}" type="presParOf" srcId="{BC64FBF7-D1BB-4C45-9FD3-DF13EB83116A}" destId="{020236DD-67F5-4589-B68D-76C5AE177738}" srcOrd="18" destOrd="0" presId="urn:microsoft.com/office/officeart/2005/8/layout/radial1"/>
    <dgm:cxn modelId="{BEE65E3E-2AAD-43A1-B97D-5A24718DFF78}" type="presParOf" srcId="{BC64FBF7-D1BB-4C45-9FD3-DF13EB83116A}" destId="{5DF92B04-96B7-47F5-AB6E-89B4F21250D5}" srcOrd="19" destOrd="0" presId="urn:microsoft.com/office/officeart/2005/8/layout/radial1"/>
    <dgm:cxn modelId="{A3F00173-A666-4958-90E7-4433A2D9346A}" type="presParOf" srcId="{5DF92B04-96B7-47F5-AB6E-89B4F21250D5}" destId="{FCF39E2D-4774-418F-AFEF-3885E27FE26C}" srcOrd="0" destOrd="0" presId="urn:microsoft.com/office/officeart/2005/8/layout/radial1"/>
    <dgm:cxn modelId="{B3E385F2-E7CE-454D-B65B-908DA3500C42}" type="presParOf" srcId="{BC64FBF7-D1BB-4C45-9FD3-DF13EB83116A}" destId="{8B8B7334-4F38-45C7-993F-A2980ACF85CE}" srcOrd="20" destOrd="0" presId="urn:microsoft.com/office/officeart/2005/8/layout/radial1"/>
    <dgm:cxn modelId="{D0518710-92A5-4C47-8CA5-34F171075B7E}" type="presParOf" srcId="{BC64FBF7-D1BB-4C45-9FD3-DF13EB83116A}" destId="{410855E6-E689-4142-A068-00EEF2E11479}" srcOrd="21" destOrd="0" presId="urn:microsoft.com/office/officeart/2005/8/layout/radial1"/>
    <dgm:cxn modelId="{BC9765F2-1989-4C75-A1AB-837EC256E47D}" type="presParOf" srcId="{410855E6-E689-4142-A068-00EEF2E11479}" destId="{2B936DF1-DB9A-4BF8-BD84-DB9A22DCDE85}" srcOrd="0" destOrd="0" presId="urn:microsoft.com/office/officeart/2005/8/layout/radial1"/>
    <dgm:cxn modelId="{B768D588-21E0-4C52-840A-BCBB03531675}" type="presParOf" srcId="{BC64FBF7-D1BB-4C45-9FD3-DF13EB83116A}" destId="{374C6EF4-DCA1-483C-8AB9-F92E7110E221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76C8D-926B-44A2-AA93-AA257C93330B}">
      <dsp:nvSpPr>
        <dsp:cNvPr id="0" name=""/>
        <dsp:cNvSpPr/>
      </dsp:nvSpPr>
      <dsp:spPr>
        <a:xfrm>
          <a:off x="0" y="337364"/>
          <a:ext cx="5111749" cy="51117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Россия</a:t>
          </a:r>
        </a:p>
      </dsp:txBody>
      <dsp:txXfrm>
        <a:off x="1597421" y="592951"/>
        <a:ext cx="1916906" cy="511175"/>
      </dsp:txXfrm>
    </dsp:sp>
    <dsp:sp modelId="{66A32086-F64C-420A-9C9D-1D63E6237B3A}">
      <dsp:nvSpPr>
        <dsp:cNvPr id="0" name=""/>
        <dsp:cNvSpPr/>
      </dsp:nvSpPr>
      <dsp:spPr>
        <a:xfrm>
          <a:off x="383381" y="1104126"/>
          <a:ext cx="4344987" cy="434498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Родной край</a:t>
          </a:r>
        </a:p>
      </dsp:txBody>
      <dsp:txXfrm>
        <a:off x="1618987" y="1353963"/>
        <a:ext cx="1873775" cy="499673"/>
      </dsp:txXfrm>
    </dsp:sp>
    <dsp:sp modelId="{33633DAC-1411-405D-9772-68B09CEF3466}">
      <dsp:nvSpPr>
        <dsp:cNvPr id="0" name=""/>
        <dsp:cNvSpPr/>
      </dsp:nvSpPr>
      <dsp:spPr>
        <a:xfrm>
          <a:off x="766762" y="1870888"/>
          <a:ext cx="3578225" cy="357822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Город</a:t>
          </a:r>
        </a:p>
      </dsp:txBody>
      <dsp:txXfrm>
        <a:off x="1630009" y="2117786"/>
        <a:ext cx="1851731" cy="493795"/>
      </dsp:txXfrm>
    </dsp:sp>
    <dsp:sp modelId="{B45EFFE2-A2BA-46B7-A333-45A49F85F899}">
      <dsp:nvSpPr>
        <dsp:cNvPr id="0" name=""/>
        <dsp:cNvSpPr/>
      </dsp:nvSpPr>
      <dsp:spPr>
        <a:xfrm>
          <a:off x="1150143" y="2637651"/>
          <a:ext cx="2811462" cy="281146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Поселок</a:t>
          </a:r>
        </a:p>
      </dsp:txBody>
      <dsp:txXfrm>
        <a:off x="1796780" y="2890683"/>
        <a:ext cx="1518189" cy="506063"/>
      </dsp:txXfrm>
    </dsp:sp>
    <dsp:sp modelId="{952EFA63-C158-4D12-9CF4-2612D349CBF9}">
      <dsp:nvSpPr>
        <dsp:cNvPr id="0" name=""/>
        <dsp:cNvSpPr/>
      </dsp:nvSpPr>
      <dsp:spPr>
        <a:xfrm>
          <a:off x="1533524" y="3404414"/>
          <a:ext cx="2044700" cy="20447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Семья</a:t>
          </a:r>
        </a:p>
      </dsp:txBody>
      <dsp:txXfrm>
        <a:off x="1832964" y="3915589"/>
        <a:ext cx="1445821" cy="1022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E7380-BAAB-4F44-AB18-36492153B155}">
      <dsp:nvSpPr>
        <dsp:cNvPr id="0" name=""/>
        <dsp:cNvSpPr/>
      </dsp:nvSpPr>
      <dsp:spPr>
        <a:xfrm>
          <a:off x="18576" y="71439"/>
          <a:ext cx="1589142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Знакомство с родным городом</a:t>
          </a:r>
        </a:p>
      </dsp:txBody>
      <dsp:txXfrm>
        <a:off x="41848" y="94711"/>
        <a:ext cx="1542598" cy="748027"/>
      </dsp:txXfrm>
    </dsp:sp>
    <dsp:sp modelId="{BBFA5727-20CF-45C3-AA69-DB3CE2C703D3}">
      <dsp:nvSpPr>
        <dsp:cNvPr id="0" name=""/>
        <dsp:cNvSpPr/>
      </dsp:nvSpPr>
      <dsp:spPr>
        <a:xfrm>
          <a:off x="177490" y="866010"/>
          <a:ext cx="341153" cy="60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848"/>
              </a:lnTo>
              <a:lnTo>
                <a:pt x="341153" y="602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0E68F-FCD8-4725-A63C-BC9FA5B231ED}">
      <dsp:nvSpPr>
        <dsp:cNvPr id="0" name=""/>
        <dsp:cNvSpPr/>
      </dsp:nvSpPr>
      <dsp:spPr>
        <a:xfrm>
          <a:off x="518644" y="1071573"/>
          <a:ext cx="1271313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История возникновения города</a:t>
          </a:r>
        </a:p>
      </dsp:txBody>
      <dsp:txXfrm>
        <a:off x="541916" y="1094845"/>
        <a:ext cx="1224769" cy="748027"/>
      </dsp:txXfrm>
    </dsp:sp>
    <dsp:sp modelId="{CDDB2C07-305F-43A8-85D4-B434DA6EFADC}">
      <dsp:nvSpPr>
        <dsp:cNvPr id="0" name=""/>
        <dsp:cNvSpPr/>
      </dsp:nvSpPr>
      <dsp:spPr>
        <a:xfrm>
          <a:off x="177490" y="866010"/>
          <a:ext cx="341153" cy="153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535"/>
              </a:lnTo>
              <a:lnTo>
                <a:pt x="341153" y="153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AE6B5-AE30-4DE4-9DEC-CFFF6E685FD2}">
      <dsp:nvSpPr>
        <dsp:cNvPr id="0" name=""/>
        <dsp:cNvSpPr/>
      </dsp:nvSpPr>
      <dsp:spPr>
        <a:xfrm>
          <a:off x="518644" y="2000260"/>
          <a:ext cx="1837747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Достопримечательности</a:t>
          </a:r>
        </a:p>
      </dsp:txBody>
      <dsp:txXfrm>
        <a:off x="541916" y="2023532"/>
        <a:ext cx="1791203" cy="748027"/>
      </dsp:txXfrm>
    </dsp:sp>
    <dsp:sp modelId="{E0B58055-0E55-4FF5-87F0-311A1D69605A}">
      <dsp:nvSpPr>
        <dsp:cNvPr id="0" name=""/>
        <dsp:cNvSpPr/>
      </dsp:nvSpPr>
      <dsp:spPr>
        <a:xfrm>
          <a:off x="177490" y="866010"/>
          <a:ext cx="311837" cy="251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934"/>
              </a:lnTo>
              <a:lnTo>
                <a:pt x="311837" y="2512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08770-310B-495C-8A1F-D644C48B01B9}">
      <dsp:nvSpPr>
        <dsp:cNvPr id="0" name=""/>
        <dsp:cNvSpPr/>
      </dsp:nvSpPr>
      <dsp:spPr>
        <a:xfrm>
          <a:off x="489327" y="2981659"/>
          <a:ext cx="1271313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Название улиц, площадей</a:t>
          </a:r>
        </a:p>
      </dsp:txBody>
      <dsp:txXfrm>
        <a:off x="512599" y="3004931"/>
        <a:ext cx="1224769" cy="748027"/>
      </dsp:txXfrm>
    </dsp:sp>
    <dsp:sp modelId="{B4D2C35A-0FEA-4C63-BE39-C893773CCA48}">
      <dsp:nvSpPr>
        <dsp:cNvPr id="0" name=""/>
        <dsp:cNvSpPr/>
      </dsp:nvSpPr>
      <dsp:spPr>
        <a:xfrm>
          <a:off x="2267434" y="0"/>
          <a:ext cx="1589142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Знакомство детей с символикой города</a:t>
          </a:r>
        </a:p>
      </dsp:txBody>
      <dsp:txXfrm>
        <a:off x="2290706" y="23272"/>
        <a:ext cx="1542598" cy="748027"/>
      </dsp:txXfrm>
    </dsp:sp>
    <dsp:sp modelId="{4A79F0C2-9499-40B8-8EC5-B42C9B19B058}">
      <dsp:nvSpPr>
        <dsp:cNvPr id="0" name=""/>
        <dsp:cNvSpPr/>
      </dsp:nvSpPr>
      <dsp:spPr>
        <a:xfrm>
          <a:off x="2426349" y="794571"/>
          <a:ext cx="327480" cy="669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727"/>
              </a:lnTo>
              <a:lnTo>
                <a:pt x="327480" y="669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4F389-BAD3-43E4-AD76-8B72D0D9C084}">
      <dsp:nvSpPr>
        <dsp:cNvPr id="0" name=""/>
        <dsp:cNvSpPr/>
      </dsp:nvSpPr>
      <dsp:spPr>
        <a:xfrm>
          <a:off x="2753829" y="1067013"/>
          <a:ext cx="1271313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Герб</a:t>
          </a:r>
        </a:p>
      </dsp:txBody>
      <dsp:txXfrm>
        <a:off x="2777101" y="1090285"/>
        <a:ext cx="1224769" cy="748027"/>
      </dsp:txXfrm>
    </dsp:sp>
    <dsp:sp modelId="{996C7E57-C7BF-4C74-AF1B-F5BB0CEAAE99}">
      <dsp:nvSpPr>
        <dsp:cNvPr id="0" name=""/>
        <dsp:cNvSpPr/>
      </dsp:nvSpPr>
      <dsp:spPr>
        <a:xfrm>
          <a:off x="2426349" y="794571"/>
          <a:ext cx="269725" cy="160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983"/>
              </a:lnTo>
              <a:lnTo>
                <a:pt x="269725" y="160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3E7F3-9986-4202-867D-906F2FD61F50}">
      <dsp:nvSpPr>
        <dsp:cNvPr id="0" name=""/>
        <dsp:cNvSpPr/>
      </dsp:nvSpPr>
      <dsp:spPr>
        <a:xfrm>
          <a:off x="2696074" y="2000268"/>
          <a:ext cx="1271313" cy="7945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Ф</a:t>
          </a:r>
          <a:r>
            <a:rPr lang="ru-RU" sz="1050" b="1" kern="1200" dirty="0"/>
            <a:t>лаг города</a:t>
          </a:r>
        </a:p>
      </dsp:txBody>
      <dsp:txXfrm>
        <a:off x="2719346" y="2023540"/>
        <a:ext cx="1224769" cy="74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5BD68-0413-4A6E-BA6B-2D71687F6979}">
      <dsp:nvSpPr>
        <dsp:cNvPr id="0" name=""/>
        <dsp:cNvSpPr/>
      </dsp:nvSpPr>
      <dsp:spPr>
        <a:xfrm>
          <a:off x="0" y="2"/>
          <a:ext cx="1713103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</a:rPr>
            <a:t>История народной культуры и традиции</a:t>
          </a:r>
        </a:p>
      </dsp:txBody>
      <dsp:txXfrm>
        <a:off x="25088" y="25090"/>
        <a:ext cx="1662927" cy="806375"/>
      </dsp:txXfrm>
    </dsp:sp>
    <dsp:sp modelId="{F0D50201-DCEA-4223-A62C-68CC2FA959C6}">
      <dsp:nvSpPr>
        <dsp:cNvPr id="0" name=""/>
        <dsp:cNvSpPr/>
      </dsp:nvSpPr>
      <dsp:spPr>
        <a:xfrm>
          <a:off x="171310" y="856554"/>
          <a:ext cx="244317" cy="64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083"/>
              </a:lnTo>
              <a:lnTo>
                <a:pt x="244317" y="64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8CE34-D17F-493A-B2C6-74231B3D2AED}">
      <dsp:nvSpPr>
        <dsp:cNvPr id="0" name=""/>
        <dsp:cNvSpPr/>
      </dsp:nvSpPr>
      <dsp:spPr>
        <a:xfrm>
          <a:off x="415627" y="1072362"/>
          <a:ext cx="1370482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Предметы быта</a:t>
          </a:r>
        </a:p>
      </dsp:txBody>
      <dsp:txXfrm>
        <a:off x="440715" y="1097450"/>
        <a:ext cx="1320306" cy="806375"/>
      </dsp:txXfrm>
    </dsp:sp>
    <dsp:sp modelId="{61F70F37-DA42-4821-9B3C-0F8EA5474020}">
      <dsp:nvSpPr>
        <dsp:cNvPr id="0" name=""/>
        <dsp:cNvSpPr/>
      </dsp:nvSpPr>
      <dsp:spPr>
        <a:xfrm>
          <a:off x="171310" y="856554"/>
          <a:ext cx="244317" cy="171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773"/>
              </a:lnTo>
              <a:lnTo>
                <a:pt x="244317" y="1714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9865C-27F5-4525-8174-CC6376523944}">
      <dsp:nvSpPr>
        <dsp:cNvPr id="0" name=""/>
        <dsp:cNvSpPr/>
      </dsp:nvSpPr>
      <dsp:spPr>
        <a:xfrm>
          <a:off x="415627" y="2143051"/>
          <a:ext cx="1370482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Народные праздники</a:t>
          </a:r>
        </a:p>
      </dsp:txBody>
      <dsp:txXfrm>
        <a:off x="440715" y="2168139"/>
        <a:ext cx="1320306" cy="806375"/>
      </dsp:txXfrm>
    </dsp:sp>
    <dsp:sp modelId="{DD128383-7076-4437-89F2-690D7EF76EE5}">
      <dsp:nvSpPr>
        <dsp:cNvPr id="0" name=""/>
        <dsp:cNvSpPr/>
      </dsp:nvSpPr>
      <dsp:spPr>
        <a:xfrm>
          <a:off x="171310" y="856554"/>
          <a:ext cx="244317" cy="278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462"/>
              </a:lnTo>
              <a:lnTo>
                <a:pt x="244317" y="2785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B1527-A75A-49FE-8E30-EA5FE78C0638}">
      <dsp:nvSpPr>
        <dsp:cNvPr id="0" name=""/>
        <dsp:cNvSpPr/>
      </dsp:nvSpPr>
      <dsp:spPr>
        <a:xfrm>
          <a:off x="415627" y="3213741"/>
          <a:ext cx="1370482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Народный фольклор</a:t>
          </a:r>
        </a:p>
      </dsp:txBody>
      <dsp:txXfrm>
        <a:off x="440715" y="3238829"/>
        <a:ext cx="1320306" cy="806375"/>
      </dsp:txXfrm>
    </dsp:sp>
    <dsp:sp modelId="{E2FC2C2F-A6E0-4F9E-B27D-B9FBC01B5DFD}">
      <dsp:nvSpPr>
        <dsp:cNvPr id="0" name=""/>
        <dsp:cNvSpPr/>
      </dsp:nvSpPr>
      <dsp:spPr>
        <a:xfrm>
          <a:off x="2000265" y="2"/>
          <a:ext cx="1713103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Личное отношение к родному городу</a:t>
          </a:r>
        </a:p>
      </dsp:txBody>
      <dsp:txXfrm>
        <a:off x="2025353" y="25090"/>
        <a:ext cx="1662927" cy="806375"/>
      </dsp:txXfrm>
    </dsp:sp>
    <dsp:sp modelId="{89C8AD79-EE1A-48FC-9E9C-132B9CC11E25}">
      <dsp:nvSpPr>
        <dsp:cNvPr id="0" name=""/>
        <dsp:cNvSpPr/>
      </dsp:nvSpPr>
      <dsp:spPr>
        <a:xfrm>
          <a:off x="2171575" y="856554"/>
          <a:ext cx="400191" cy="71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732"/>
              </a:lnTo>
              <a:lnTo>
                <a:pt x="400191" y="714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22845-DA7F-4CE9-97BE-6CE544059997}">
      <dsp:nvSpPr>
        <dsp:cNvPr id="0" name=""/>
        <dsp:cNvSpPr/>
      </dsp:nvSpPr>
      <dsp:spPr>
        <a:xfrm>
          <a:off x="2571766" y="1143010"/>
          <a:ext cx="1370482" cy="856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Личное отношение к родному поселку </a:t>
          </a:r>
        </a:p>
      </dsp:txBody>
      <dsp:txXfrm>
        <a:off x="2596854" y="1168098"/>
        <a:ext cx="1320306" cy="806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BE9F-8526-41DE-8AAA-7D686D256618}">
      <dsp:nvSpPr>
        <dsp:cNvPr id="0" name=""/>
        <dsp:cNvSpPr/>
      </dsp:nvSpPr>
      <dsp:spPr>
        <a:xfrm>
          <a:off x="2888626" y="1728380"/>
          <a:ext cx="2509295" cy="1145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Формы  работы  с  детьми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56104" y="1896087"/>
        <a:ext cx="1774339" cy="809762"/>
      </dsp:txXfrm>
    </dsp:sp>
    <dsp:sp modelId="{36AAADA8-4DDE-44F9-8746-23B5844A8F26}">
      <dsp:nvSpPr>
        <dsp:cNvPr id="0" name=""/>
        <dsp:cNvSpPr/>
      </dsp:nvSpPr>
      <dsp:spPr>
        <a:xfrm rot="16540583">
          <a:off x="3900880" y="1389627"/>
          <a:ext cx="664192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664192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16372" y="1381895"/>
        <a:ext cx="33209" cy="33209"/>
      </dsp:txXfrm>
    </dsp:sp>
    <dsp:sp modelId="{F8575AFC-7B7F-4853-ABC4-81FB48B1D5A5}">
      <dsp:nvSpPr>
        <dsp:cNvPr id="0" name=""/>
        <dsp:cNvSpPr/>
      </dsp:nvSpPr>
      <dsp:spPr>
        <a:xfrm>
          <a:off x="3471860" y="257158"/>
          <a:ext cx="1668479" cy="8113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Экскурсии в музеи</a:t>
          </a:r>
        </a:p>
      </dsp:txBody>
      <dsp:txXfrm>
        <a:off x="3716203" y="375977"/>
        <a:ext cx="1179793" cy="573709"/>
      </dsp:txXfrm>
    </dsp:sp>
    <dsp:sp modelId="{F1D0B2BA-0B67-4C57-8BB2-DC50752C1D9C}">
      <dsp:nvSpPr>
        <dsp:cNvPr id="0" name=""/>
        <dsp:cNvSpPr/>
      </dsp:nvSpPr>
      <dsp:spPr>
        <a:xfrm rot="19263125">
          <a:off x="4646201" y="1471275"/>
          <a:ext cx="1025173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1025173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33159" y="1454519"/>
        <a:ext cx="51258" cy="51258"/>
      </dsp:txXfrm>
    </dsp:sp>
    <dsp:sp modelId="{8633BB64-7815-4A5C-9EA8-6C5DFEBA48BD}">
      <dsp:nvSpPr>
        <dsp:cNvPr id="0" name=""/>
        <dsp:cNvSpPr/>
      </dsp:nvSpPr>
      <dsp:spPr>
        <a:xfrm>
          <a:off x="5114939" y="400038"/>
          <a:ext cx="1756518" cy="811347"/>
        </a:xfrm>
        <a:prstGeom prst="ellipse">
          <a:avLst/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Вечера сказок  </a:t>
          </a:r>
        </a:p>
      </dsp:txBody>
      <dsp:txXfrm>
        <a:off x="5372175" y="518857"/>
        <a:ext cx="1242046" cy="573709"/>
      </dsp:txXfrm>
    </dsp:sp>
    <dsp:sp modelId="{B8061B11-F4E3-43FB-B278-5DF5572FD66F}">
      <dsp:nvSpPr>
        <dsp:cNvPr id="0" name=""/>
        <dsp:cNvSpPr/>
      </dsp:nvSpPr>
      <dsp:spPr>
        <a:xfrm rot="20663768">
          <a:off x="5199807" y="1893708"/>
          <a:ext cx="739910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739910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551265" y="1884083"/>
        <a:ext cx="36995" cy="36995"/>
      </dsp:txXfrm>
    </dsp:sp>
    <dsp:sp modelId="{4971D014-0590-4061-97B1-88639A3BE588}">
      <dsp:nvSpPr>
        <dsp:cNvPr id="0" name=""/>
        <dsp:cNvSpPr/>
      </dsp:nvSpPr>
      <dsp:spPr>
        <a:xfrm>
          <a:off x="5795851" y="1185860"/>
          <a:ext cx="1775333" cy="81134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Дидактические игры</a:t>
          </a:r>
        </a:p>
      </dsp:txBody>
      <dsp:txXfrm>
        <a:off x="6055842" y="1304679"/>
        <a:ext cx="1255351" cy="573709"/>
      </dsp:txXfrm>
    </dsp:sp>
    <dsp:sp modelId="{AF3CDC50-60A2-43B8-86C7-B4B37E667384}">
      <dsp:nvSpPr>
        <dsp:cNvPr id="0" name=""/>
        <dsp:cNvSpPr/>
      </dsp:nvSpPr>
      <dsp:spPr>
        <a:xfrm rot="199918">
          <a:off x="5387456" y="2377588"/>
          <a:ext cx="448562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448562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00523" y="2375247"/>
        <a:ext cx="22428" cy="22428"/>
      </dsp:txXfrm>
    </dsp:sp>
    <dsp:sp modelId="{766D33A7-1895-45EA-B29A-29725C81A837}">
      <dsp:nvSpPr>
        <dsp:cNvPr id="0" name=""/>
        <dsp:cNvSpPr/>
      </dsp:nvSpPr>
      <dsp:spPr>
        <a:xfrm>
          <a:off x="5829318" y="2043117"/>
          <a:ext cx="1706052" cy="811347"/>
        </a:xfrm>
        <a:prstGeom prst="ellipse">
          <a:avLst/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Игры с народными игрушками</a:t>
          </a:r>
        </a:p>
      </dsp:txBody>
      <dsp:txXfrm>
        <a:off x="6079164" y="2161936"/>
        <a:ext cx="1206360" cy="573709"/>
      </dsp:txXfrm>
    </dsp:sp>
    <dsp:sp modelId="{7544C8AB-AC74-4163-893F-B150F7D11129}">
      <dsp:nvSpPr>
        <dsp:cNvPr id="0" name=""/>
        <dsp:cNvSpPr/>
      </dsp:nvSpPr>
      <dsp:spPr>
        <a:xfrm rot="1543850">
          <a:off x="4964423" y="2889713"/>
          <a:ext cx="837803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837803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62379" y="2877641"/>
        <a:ext cx="41890" cy="41890"/>
      </dsp:txXfrm>
    </dsp:sp>
    <dsp:sp modelId="{A4F99D13-9EDB-4A1F-945C-D66CBA082A0A}">
      <dsp:nvSpPr>
        <dsp:cNvPr id="0" name=""/>
        <dsp:cNvSpPr/>
      </dsp:nvSpPr>
      <dsp:spPr>
        <a:xfrm>
          <a:off x="5472115" y="2971806"/>
          <a:ext cx="1809816" cy="811347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Театрализованная деятельность</a:t>
          </a:r>
        </a:p>
      </dsp:txBody>
      <dsp:txXfrm>
        <a:off x="5737156" y="3090625"/>
        <a:ext cx="1279734" cy="573709"/>
      </dsp:txXfrm>
    </dsp:sp>
    <dsp:sp modelId="{3E0D36C2-3BE3-41C1-A8EB-51AB776F1294}">
      <dsp:nvSpPr>
        <dsp:cNvPr id="0" name=""/>
        <dsp:cNvSpPr/>
      </dsp:nvSpPr>
      <dsp:spPr>
        <a:xfrm rot="3322718">
          <a:off x="4304015" y="3250399"/>
          <a:ext cx="1001751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1001751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79847" y="3234228"/>
        <a:ext cx="50087" cy="50087"/>
      </dsp:txXfrm>
    </dsp:sp>
    <dsp:sp modelId="{03DF87BF-73A1-4EA8-8338-4DD98B9F0D5C}">
      <dsp:nvSpPr>
        <dsp:cNvPr id="0" name=""/>
        <dsp:cNvSpPr/>
      </dsp:nvSpPr>
      <dsp:spPr>
        <a:xfrm>
          <a:off x="4437644" y="3653860"/>
          <a:ext cx="1839503" cy="81134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 Русские казахские народные игры</a:t>
          </a:r>
        </a:p>
      </dsp:txBody>
      <dsp:txXfrm>
        <a:off x="4707033" y="3772679"/>
        <a:ext cx="1300725" cy="573709"/>
      </dsp:txXfrm>
    </dsp:sp>
    <dsp:sp modelId="{D26B6965-09D5-4C57-A878-7987DCE376B3}">
      <dsp:nvSpPr>
        <dsp:cNvPr id="0" name=""/>
        <dsp:cNvSpPr/>
      </dsp:nvSpPr>
      <dsp:spPr>
        <a:xfrm rot="6489268">
          <a:off x="3357010" y="3293487"/>
          <a:ext cx="915808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915808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792019" y="3279465"/>
        <a:ext cx="45790" cy="45790"/>
      </dsp:txXfrm>
    </dsp:sp>
    <dsp:sp modelId="{3FAE6A93-94DB-40BC-B1D4-AA6082F41406}">
      <dsp:nvSpPr>
        <dsp:cNvPr id="0" name=""/>
        <dsp:cNvSpPr/>
      </dsp:nvSpPr>
      <dsp:spPr>
        <a:xfrm>
          <a:off x="2686041" y="3732992"/>
          <a:ext cx="1715318" cy="792970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Передвижные выставки </a:t>
          </a:r>
        </a:p>
      </dsp:txBody>
      <dsp:txXfrm>
        <a:off x="2937244" y="3849120"/>
        <a:ext cx="1212912" cy="560714"/>
      </dsp:txXfrm>
    </dsp:sp>
    <dsp:sp modelId="{C0B210A2-3648-4E3E-BF0A-10B544F2B7AB}">
      <dsp:nvSpPr>
        <dsp:cNvPr id="0" name=""/>
        <dsp:cNvSpPr/>
      </dsp:nvSpPr>
      <dsp:spPr>
        <a:xfrm rot="9048093">
          <a:off x="2517061" y="2952459"/>
          <a:ext cx="889109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889109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939388" y="2939105"/>
        <a:ext cx="44455" cy="44455"/>
      </dsp:txXfrm>
    </dsp:sp>
    <dsp:sp modelId="{0D69BFBE-305F-4A23-B879-270D1692D757}">
      <dsp:nvSpPr>
        <dsp:cNvPr id="0" name=""/>
        <dsp:cNvSpPr/>
      </dsp:nvSpPr>
      <dsp:spPr>
        <a:xfrm>
          <a:off x="971525" y="3043244"/>
          <a:ext cx="1902480" cy="997292"/>
        </a:xfrm>
        <a:prstGeom prst="ellipse">
          <a:avLst/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Использование экспонатов музея на занятиях</a:t>
          </a:r>
        </a:p>
      </dsp:txBody>
      <dsp:txXfrm>
        <a:off x="1250137" y="3189294"/>
        <a:ext cx="1345256" cy="705192"/>
      </dsp:txXfrm>
    </dsp:sp>
    <dsp:sp modelId="{1D4D5FB3-28C2-4449-AF7D-C7DC56091679}">
      <dsp:nvSpPr>
        <dsp:cNvPr id="0" name=""/>
        <dsp:cNvSpPr/>
      </dsp:nvSpPr>
      <dsp:spPr>
        <a:xfrm rot="10398240">
          <a:off x="2545858" y="2457115"/>
          <a:ext cx="383638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383638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28086" y="2456397"/>
        <a:ext cx="19181" cy="19181"/>
      </dsp:txXfrm>
    </dsp:sp>
    <dsp:sp modelId="{020236DD-67F5-4589-B68D-76C5AE177738}">
      <dsp:nvSpPr>
        <dsp:cNvPr id="0" name=""/>
        <dsp:cNvSpPr/>
      </dsp:nvSpPr>
      <dsp:spPr>
        <a:xfrm>
          <a:off x="757218" y="2185991"/>
          <a:ext cx="1819949" cy="811347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Обрядовые  и  народные  праздники</a:t>
          </a:r>
        </a:p>
      </dsp:txBody>
      <dsp:txXfrm>
        <a:off x="1023743" y="2304810"/>
        <a:ext cx="1286899" cy="573709"/>
      </dsp:txXfrm>
    </dsp:sp>
    <dsp:sp modelId="{5DF92B04-96B7-47F5-AB6E-89B4F21250D5}">
      <dsp:nvSpPr>
        <dsp:cNvPr id="0" name=""/>
        <dsp:cNvSpPr/>
      </dsp:nvSpPr>
      <dsp:spPr>
        <a:xfrm rot="11725874">
          <a:off x="2565236" y="1927410"/>
          <a:ext cx="513745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513745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09265" y="1923440"/>
        <a:ext cx="25687" cy="25687"/>
      </dsp:txXfrm>
    </dsp:sp>
    <dsp:sp modelId="{8B8B7334-4F38-45C7-993F-A2980ACF85CE}">
      <dsp:nvSpPr>
        <dsp:cNvPr id="0" name=""/>
        <dsp:cNvSpPr/>
      </dsp:nvSpPr>
      <dsp:spPr>
        <a:xfrm>
          <a:off x="971527" y="1257297"/>
          <a:ext cx="1720868" cy="811347"/>
        </a:xfrm>
        <a:prstGeom prst="ellipse">
          <a:avLst/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Развлечения   с  фольклорной  тематикой</a:t>
          </a:r>
        </a:p>
      </dsp:txBody>
      <dsp:txXfrm>
        <a:off x="1223542" y="1376116"/>
        <a:ext cx="1216838" cy="573709"/>
      </dsp:txXfrm>
    </dsp:sp>
    <dsp:sp modelId="{410855E6-E689-4142-A068-00EEF2E11479}">
      <dsp:nvSpPr>
        <dsp:cNvPr id="0" name=""/>
        <dsp:cNvSpPr/>
      </dsp:nvSpPr>
      <dsp:spPr>
        <a:xfrm rot="13392461">
          <a:off x="2898087" y="1501102"/>
          <a:ext cx="806182" cy="17746"/>
        </a:xfrm>
        <a:custGeom>
          <a:avLst/>
          <a:gdLst/>
          <a:ahLst/>
          <a:cxnLst/>
          <a:rect l="0" t="0" r="0" b="0"/>
          <a:pathLst>
            <a:path>
              <a:moveTo>
                <a:pt x="0" y="8873"/>
              </a:moveTo>
              <a:lnTo>
                <a:pt x="806182" y="88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281024" y="1489820"/>
        <a:ext cx="40309" cy="40309"/>
      </dsp:txXfrm>
    </dsp:sp>
    <dsp:sp modelId="{374C6EF4-DCA1-483C-8AB9-F92E7110E221}">
      <dsp:nvSpPr>
        <dsp:cNvPr id="0" name=""/>
        <dsp:cNvSpPr/>
      </dsp:nvSpPr>
      <dsp:spPr>
        <a:xfrm>
          <a:off x="1828790" y="471483"/>
          <a:ext cx="1597372" cy="81134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Тематические  дни</a:t>
          </a:r>
        </a:p>
      </dsp:txBody>
      <dsp:txXfrm>
        <a:off x="2062720" y="590302"/>
        <a:ext cx="1129512" cy="57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1E864-B53D-4408-8447-69E081020217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6D22-50D6-47D7-8039-CC8F6CE5D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C6D22-50D6-47D7-8039-CC8F6CE5D0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C6D22-50D6-47D7-8039-CC8F6CE5D0E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4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988AFFF-3442-4708-AA39-5D332B4EA4DE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84847A-857E-4CE9-86F8-22439918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6.jpe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94.jp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Cтепи України &quot; Краєвиди проектованого НПП &quot;Караларський сте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459432"/>
            <a:ext cx="8229600" cy="44644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«Детский сад N 92 общеразвивающего вида с приоритетным осуществлением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художественно-эстетического развития воспитанников «Ромашка» 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Орска»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1000" b="1" dirty="0">
                <a:solidFill>
                  <a:srgbClr val="002060"/>
                </a:solidFill>
              </a:rPr>
            </a:br>
            <a:br>
              <a:rPr lang="ru-RU" sz="1000" b="1" dirty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в котором</a:t>
            </a:r>
            <a:br>
              <a:rPr lang="ru-RU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живу….</a:t>
            </a:r>
            <a:endParaRPr lang="ru-RU" sz="6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pPr lvl="0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образовательного процесса с учетом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7544" y="1340768"/>
            <a:ext cx="2088232" cy="16430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НОД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1340768"/>
            <a:ext cx="2082532" cy="1714512"/>
          </a:xfrm>
          <a:prstGeom prst="downArrow">
            <a:avLst>
              <a:gd name="adj1" fmla="val 50000"/>
              <a:gd name="adj2" fmla="val 529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взрослых и детей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516216" y="1340768"/>
            <a:ext cx="2177340" cy="1785950"/>
          </a:xfrm>
          <a:prstGeom prst="downArrow">
            <a:avLst>
              <a:gd name="adj1" fmla="val 50000"/>
              <a:gd name="adj2" fmla="val 52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Самостоятельной деятельности</a:t>
            </a:r>
          </a:p>
        </p:txBody>
      </p:sp>
      <p:pic>
        <p:nvPicPr>
          <p:cNvPr id="1026" name="Picture 2" descr="C:\Documents and Settings\Таня\Рабочий стол\ФОТО САДИК\Новая папка\IMG_8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91414"/>
            <a:ext cx="2963290" cy="316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Таня\Рабочий стол\занятия март15\IMG_8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2236"/>
            <a:ext cx="2952328" cy="322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Таня\Рабочий стол\ФОТО САДИК\осень 14\IMG_7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53674"/>
            <a:ext cx="2999852" cy="316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C:\Documents and Settings\Таня\Рабочий стол\Новая папка\IMG_8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8643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3286116" cy="792088"/>
          </a:xfrm>
        </p:spPr>
        <p:txBody>
          <a:bodyPr/>
          <a:lstStyle/>
          <a:p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sz="1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b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7" name="Содержимое 6" descr="IMG_91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785794"/>
            <a:ext cx="28055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" y="1124743"/>
            <a:ext cx="2786049" cy="2304257"/>
          </a:xfrm>
        </p:spPr>
        <p:txBody>
          <a:bodyPr/>
          <a:lstStyle/>
          <a:p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Times New Roman" pitchFamily="18" charset="0"/>
              </a:rPr>
              <a:t>Социально –коммуникативное развитие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Times New Roman" pitchFamily="18" charset="0"/>
              </a:rPr>
              <a:t>Уважительное отношение к своей семье, малой родине и Отечеству, представления о ценностях народа, традициях и праздниках.</a:t>
            </a:r>
          </a:p>
        </p:txBody>
      </p:sp>
      <p:pic>
        <p:nvPicPr>
          <p:cNvPr id="5125" name="Picture 5" descr="C:\Documents and Settings\Таня\Рабочий стол\ФОТО САДИК\Наурыз)\IMG_8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7562"/>
            <a:ext cx="2894570" cy="349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Таня\Рабочий стол\последние дж анаталап\IMG_9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00808"/>
            <a:ext cx="36412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3078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Формы работы с детьми в разных видах детской деятельности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F2DD2A-57EE-9EF2-F330-B0C0CBF93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r="9050"/>
          <a:stretch/>
        </p:blipFill>
        <p:spPr>
          <a:xfrm>
            <a:off x="395536" y="2933072"/>
            <a:ext cx="3600399" cy="393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K:\ярморка\Ярмака май 2018\IMG_6563.jpg">
            <a:extLst>
              <a:ext uri="{FF2B5EF4-FFF2-40B4-BE49-F238E27FC236}">
                <a16:creationId xmlns:a16="http://schemas.microsoft.com/office/drawing/2014/main" id="{2A760D93-ABB7-954B-182A-9FDCA75B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548" y="620688"/>
            <a:ext cx="4212857" cy="29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MAN\Desktop\IMG_20230921_152807.jpg">
            <a:extLst>
              <a:ext uri="{FF2B5EF4-FFF2-40B4-BE49-F238E27FC236}">
                <a16:creationId xmlns:a16="http://schemas.microsoft.com/office/drawing/2014/main" id="{02980187-4C78-F2BE-9A07-C370270F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6734" r="3280" b="17503"/>
          <a:stretch>
            <a:fillRect/>
          </a:stretch>
        </p:blipFill>
        <p:spPr bwMode="auto">
          <a:xfrm>
            <a:off x="166399" y="441606"/>
            <a:ext cx="4417268" cy="323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одежда, человек, стена, в помещении">
            <a:extLst>
              <a:ext uri="{FF2B5EF4-FFF2-40B4-BE49-F238E27FC236}">
                <a16:creationId xmlns:a16="http://schemas.microsoft.com/office/drawing/2014/main" id="{56DB0EF3-E85F-94E6-2B5C-F4E56ABEE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7" r="13480"/>
          <a:stretch/>
        </p:blipFill>
        <p:spPr>
          <a:xfrm>
            <a:off x="4283968" y="3550704"/>
            <a:ext cx="4693437" cy="322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01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IMG_8362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2238"/>
            <a:ext cx="2880320" cy="2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857488" cy="714356"/>
          </a:xfrm>
        </p:spPr>
        <p:txBody>
          <a:bodyPr/>
          <a:lstStyle/>
          <a:p>
            <a:r>
              <a:rPr lang="ru-RU" sz="1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работы с детьми </a:t>
            </a:r>
            <a:br>
              <a:rPr lang="ru-RU" sz="1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различных видах детской деятельности</a:t>
            </a:r>
            <a:endParaRPr lang="ru-RU" sz="1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целевые прогулки, экскурсии по городу и поселку, детская библиотека, краеведческий музей, мини- музей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- казахской дружбы, экскурсии к памятникам, 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встреча с интересными людьми, создание книги памяти, рассматривание герба и флага города…</a:t>
            </a:r>
          </a:p>
        </p:txBody>
      </p:sp>
      <p:pic>
        <p:nvPicPr>
          <p:cNvPr id="8" name="Picture 2" descr="C:\Documents and Settings\Таня\Рабочий стол\муз р-к\IMG_7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34888"/>
            <a:ext cx="3062714" cy="293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Таня\Рабочий стол\проект о войнека (2)\IMG_8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10587"/>
            <a:ext cx="3168352" cy="290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Таня\Рабочий стол\Наш уголок\Новая папка\IMG_9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34888"/>
            <a:ext cx="2683841" cy="282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выглядит как текст, Быстрое питание,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416BC916-DC58-CAFD-BACD-080FE991E3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40450" r="41517" b="8000"/>
          <a:stretch/>
        </p:blipFill>
        <p:spPr>
          <a:xfrm rot="5400000">
            <a:off x="6403206" y="882055"/>
            <a:ext cx="2837852" cy="246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57478" cy="577868"/>
          </a:xfrm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</a:rPr>
              <a:t>Фомы работы с детьми в разных видах детской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85795"/>
            <a:ext cx="3491880" cy="1437702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Речевое развитие </a:t>
            </a:r>
          </a:p>
          <a:p>
            <a:r>
              <a:rPr lang="ru-RU" sz="1600" b="1" i="1" dirty="0"/>
              <a:t>Заложить основу патриотического воспитания у детей, прививать любовь к Родине.</a:t>
            </a:r>
          </a:p>
        </p:txBody>
      </p:sp>
      <p:pic>
        <p:nvPicPr>
          <p:cNvPr id="7" name="Содержимое 6" descr="IMG_8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928670"/>
            <a:ext cx="542043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Таня\Рабочий стол\последние дж анаталап\IMG_9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6241"/>
            <a:ext cx="3620239" cy="312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2500330" cy="857256"/>
          </a:xfrm>
        </p:spPr>
        <p:txBody>
          <a:bodyPr/>
          <a:lstStyle/>
          <a:p>
            <a:r>
              <a:rPr lang="ru-R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 </a:t>
            </a:r>
            <a:br>
              <a:rPr lang="ru-R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разных видах детской деятельности </a:t>
            </a:r>
            <a:br>
              <a:rPr lang="ru-R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785794"/>
            <a:ext cx="3563888" cy="2643206"/>
          </a:xfrm>
        </p:spPr>
        <p:txBody>
          <a:bodyPr/>
          <a:lstStyle/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Художественно –эстетическое развитие</a:t>
            </a:r>
          </a:p>
          <a:p>
            <a:r>
              <a:rPr lang="ru-RU" b="1" i="1" spc="150" dirty="0">
                <a:ln w="11430">
                  <a:noFill/>
                </a:ln>
                <a:cs typeface="Times New Roman" pitchFamily="18" charset="0"/>
              </a:rPr>
              <a:t>Мастерская по изготовлению продуктов детского творчества – рисование, конструирование, аппликация</a:t>
            </a:r>
            <a:r>
              <a:rPr lang="ru-RU" b="1" i="1" spc="150" dirty="0">
                <a:ln w="11430"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b="1" i="1" spc="150" dirty="0">
                <a:ln w="11430">
                  <a:noFill/>
                </a:ln>
                <a:cs typeface="Times New Roman" pitchFamily="18" charset="0"/>
              </a:rPr>
              <a:t>с</a:t>
            </a:r>
            <a:r>
              <a:rPr lang="ru-RU" b="1" i="1" dirty="0">
                <a:cs typeface="Times New Roman" pitchFamily="18" charset="0"/>
              </a:rPr>
              <a:t>лушание, исполнение, импровизация, игра на музыкальных инструментах.</a:t>
            </a:r>
          </a:p>
          <a:p>
            <a:endParaRPr lang="ru-RU" b="1" spc="150" dirty="0">
              <a:ln w="11430">
                <a:noFill/>
              </a:ln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971"/>
          <a:stretch/>
        </p:blipFill>
        <p:spPr bwMode="auto">
          <a:xfrm>
            <a:off x="2843808" y="2928935"/>
            <a:ext cx="373017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\Рабочий стол\Новая папка\IMG_9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43808" cy="314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Таня\Рабочий стол\ФОТО САДИК\Новая папка\IMG_8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412" y="4000504"/>
            <a:ext cx="257258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Таня\Рабочий стол\Наш уголок\Новая папка (2)\IMG_9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3" y="68255"/>
            <a:ext cx="3214678" cy="407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900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286116" y="642918"/>
            <a:ext cx="2497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8B7EC-D736-A274-E98E-706B2D661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 b="5473"/>
          <a:stretch/>
        </p:blipFill>
        <p:spPr>
          <a:xfrm>
            <a:off x="347875" y="0"/>
            <a:ext cx="3601076" cy="332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Человеческое лицо, ребенок, начинающий ходить, одежда, ребенок">
            <a:extLst>
              <a:ext uri="{FF2B5EF4-FFF2-40B4-BE49-F238E27FC236}">
                <a16:creationId xmlns:a16="http://schemas.microsoft.com/office/drawing/2014/main" id="{06D28634-7905-7DC7-194D-DF9E0EB71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" y="3257600"/>
            <a:ext cx="379434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одежда, Человеческое лицо, человек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F4E6CA2B-D6E9-B096-1B13-EBC21127C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86" y="3526671"/>
            <a:ext cx="4447873" cy="333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Человеческое лицо, одежда, человек, ребенок, начинающий ходить">
            <a:extLst>
              <a:ext uri="{FF2B5EF4-FFF2-40B4-BE49-F238E27FC236}">
                <a16:creationId xmlns:a16="http://schemas.microsoft.com/office/drawing/2014/main" id="{A7D1E867-0C4A-F3FA-1BA9-CD5A82BB4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06" y="105086"/>
            <a:ext cx="4553768" cy="322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20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3707903" cy="2357430"/>
          </a:xfrm>
        </p:spPr>
        <p:txBody>
          <a:bodyPr/>
          <a:lstStyle/>
          <a:p>
            <a:r>
              <a:rPr lang="ru-RU" sz="1600" b="1" i="1" dirty="0">
                <a:solidFill>
                  <a:srgbClr val="FF0000"/>
                </a:solidFill>
              </a:rPr>
              <a:t>Формы работы с детьми в различных видах детской деятельности</a:t>
            </a:r>
          </a:p>
          <a:p>
            <a:endParaRPr lang="ru-RU" b="1" dirty="0"/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r>
              <a:rPr lang="ru-RU" sz="1600" b="1" i="1" dirty="0">
                <a:solidFill>
                  <a:srgbClr val="FF0000"/>
                </a:solidFill>
              </a:rPr>
              <a:t>Физическое развитие:</a:t>
            </a:r>
          </a:p>
          <a:p>
            <a:r>
              <a:rPr lang="ru-RU" sz="1600" b="1" i="1" dirty="0"/>
              <a:t>Разучивание с детьми народных игр «Ярмарка», «Карусель», «Колядки», «Лошадки», «Перетягивание каната»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7637"/>
            <a:ext cx="5112567" cy="356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Рабочий стол\Детский сад\IMG_1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83" y="3717032"/>
            <a:ext cx="3024336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Новая папка\IMG_9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71" y="3717032"/>
            <a:ext cx="271812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фотографии\Новая папка (2)\фото н\IMG_6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4038" y="3717032"/>
            <a:ext cx="3005836" cy="259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10DA1-C19A-15AF-291B-890D9B9A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76672"/>
            <a:ext cx="45382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одежда, в помещении, человек, Танец">
            <a:extLst>
              <a:ext uri="{FF2B5EF4-FFF2-40B4-BE49-F238E27FC236}">
                <a16:creationId xmlns:a16="http://schemas.microsoft.com/office/drawing/2014/main" id="{A6E7F9C1-EDA8-43CE-4615-B9540E64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3573016"/>
            <a:ext cx="4377669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на открытом воздухе, одежда, небо, человек">
            <a:extLst>
              <a:ext uri="{FF2B5EF4-FFF2-40B4-BE49-F238E27FC236}">
                <a16:creationId xmlns:a16="http://schemas.microsoft.com/office/drawing/2014/main" id="{5C3EA14A-541E-EDF5-27C1-92D9385B1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" y="663372"/>
            <a:ext cx="4238323" cy="326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0443B6-1D89-7679-04AE-279FB3360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37" y="3573016"/>
            <a:ext cx="426005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50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668489"/>
          </a:xfrm>
        </p:spPr>
        <p:txBody>
          <a:bodyPr/>
          <a:lstStyle/>
          <a:p>
            <a:r>
              <a:rPr lang="ru-RU" sz="1600" i="1" dirty="0">
                <a:solidFill>
                  <a:srgbClr val="FF0000"/>
                </a:solidFill>
              </a:rPr>
              <a:t>Предметно – пространственная развивающая среда в ДОУ</a:t>
            </a:r>
          </a:p>
        </p:txBody>
      </p:sp>
      <p:pic>
        <p:nvPicPr>
          <p:cNvPr id="1026" name="Picture 2" descr="C:\Documents and Settings\Таня\Рабочий стол\последние дж анаталап\IMG_9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65" y="714356"/>
            <a:ext cx="328611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Таня\Рабочий стол\последние дж анаталап\IMG_9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246" y="-311"/>
            <a:ext cx="280350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G:\музей\Новая папка\IMG_5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385762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C:\Documents and Settings\Admin\Рабочий стол\музей\муз р-к\IMG_7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30" y="3857628"/>
            <a:ext cx="400216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Admin\Рабочий стол\музей\краеведение.музей\20150210_13382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31" y="668489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247577" y="2277597"/>
            <a:ext cx="3726176" cy="2857520"/>
          </a:xfrm>
          <a:prstGeom prst="roundRect">
            <a:avLst>
              <a:gd name="adj" fmla="val 20267"/>
            </a:avLst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                             </a:t>
            </a:r>
            <a:r>
              <a:rPr lang="ru-RU" dirty="0">
                <a:solidFill>
                  <a:srgbClr val="FFFF00"/>
                </a:solidFill>
              </a:rPr>
              <a:t>Макет к 9 мая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785794"/>
            <a:ext cx="3400420" cy="5340369"/>
          </a:xfrm>
        </p:spPr>
        <p:txBody>
          <a:bodyPr/>
          <a:lstStyle/>
          <a:p>
            <a:pPr algn="r">
              <a:buNone/>
            </a:pP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</a:rPr>
              <a:t>Живут в России разные народы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                   с давних пор,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Одним — тайга по нраву,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Другим — родной простор.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У каждого народа язык свой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и наряд.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Один черкеску носит,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Другой надел халат.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Один — рыбак с рожденья,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Другой — оленевод.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Один кумыс готовит,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Другой готовит мед.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Одним милее осень,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Другим — милей весна. 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А Родина — Россия</a:t>
            </a:r>
          </a:p>
          <a:p>
            <a:pPr algn="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у нас, у всех одна!</a:t>
            </a:r>
          </a:p>
          <a:p>
            <a:endParaRPr lang="ru-RU" dirty="0"/>
          </a:p>
        </p:txBody>
      </p:sp>
      <p:pic>
        <p:nvPicPr>
          <p:cNvPr id="9" name="Содержимое 5" descr="IMG_8356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t="31981"/>
          <a:stretch/>
        </p:blipFill>
        <p:spPr>
          <a:xfrm>
            <a:off x="4644008" y="662741"/>
            <a:ext cx="430831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выглядит как одежда, стена, Человеческое лицо, в помещении">
            <a:extLst>
              <a:ext uri="{FF2B5EF4-FFF2-40B4-BE49-F238E27FC236}">
                <a16:creationId xmlns:a16="http://schemas.microsoft.com/office/drawing/2014/main" id="{3CB58D2D-FC68-CE6E-F3EB-278A443A1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8" y="3284984"/>
            <a:ext cx="3888432" cy="322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Быстрое питание, Легкая закуска, еда">
            <a:extLst>
              <a:ext uri="{FF2B5EF4-FFF2-40B4-BE49-F238E27FC236}">
                <a16:creationId xmlns:a16="http://schemas.microsoft.com/office/drawing/2014/main" id="{7047019D-4874-F77B-A1B9-5142E17BE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/>
          <a:stretch/>
        </p:blipFill>
        <p:spPr>
          <a:xfrm rot="5400000">
            <a:off x="5213021" y="3091134"/>
            <a:ext cx="2736305" cy="375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в помещении, стена, текст, мультфильм">
            <a:extLst>
              <a:ext uri="{FF2B5EF4-FFF2-40B4-BE49-F238E27FC236}">
                <a16:creationId xmlns:a16="http://schemas.microsoft.com/office/drawing/2014/main" id="{E153484F-32B4-FB62-350C-B6E92BE76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/>
          <a:stretch/>
        </p:blipFill>
        <p:spPr>
          <a:xfrm rot="5400000">
            <a:off x="5178378" y="98777"/>
            <a:ext cx="2805589" cy="385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нига, коллекция, Бумажное изделие, в помещении">
            <a:extLst>
              <a:ext uri="{FF2B5EF4-FFF2-40B4-BE49-F238E27FC236}">
                <a16:creationId xmlns:a16="http://schemas.microsoft.com/office/drawing/2014/main" id="{C288F983-68B1-38B2-2EFF-C3380C9FC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537" y="241933"/>
            <a:ext cx="3066146" cy="367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в помещении, текст, мебель, мультфильм">
            <a:extLst>
              <a:ext uri="{FF2B5EF4-FFF2-40B4-BE49-F238E27FC236}">
                <a16:creationId xmlns:a16="http://schemas.microsoft.com/office/drawing/2014/main" id="{7A7A2003-B367-9D68-1895-1B018C0A6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4315"/>
            <a:ext cx="3896165" cy="29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04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928926" cy="785794"/>
          </a:xfrm>
        </p:spPr>
        <p:txBody>
          <a:bodyPr/>
          <a:lstStyle/>
          <a:p>
            <a:r>
              <a:rPr lang="ru-RU" sz="1800" b="1" i="1" dirty="0">
                <a:solidFill>
                  <a:srgbClr val="FF0000"/>
                </a:solidFill>
              </a:rPr>
              <a:t>Мини – музей </a:t>
            </a:r>
            <a:r>
              <a:rPr lang="ru-RU" sz="1800" b="1" i="1" dirty="0" err="1">
                <a:solidFill>
                  <a:srgbClr val="FF0000"/>
                </a:solidFill>
              </a:rPr>
              <a:t>русско</a:t>
            </a:r>
            <a:r>
              <a:rPr lang="ru-RU" sz="1800" b="1" i="1" dirty="0">
                <a:solidFill>
                  <a:srgbClr val="FF0000"/>
                </a:solidFill>
              </a:rPr>
              <a:t> – казахской дружбы</a:t>
            </a:r>
          </a:p>
        </p:txBody>
      </p:sp>
      <p:pic>
        <p:nvPicPr>
          <p:cNvPr id="6" name="Picture 2" descr="C:\Documents and Settings\Таня\Рабочий стол\проект об ОРСке\Наурыз)\IMG_8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666" y="3700378"/>
            <a:ext cx="3213057" cy="276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Таня\Рабочий стол\проект об ОРСке\Наурыз)\IMG_8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" y="833924"/>
            <a:ext cx="3395662" cy="272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Таня\Рабочий стол\проект об ОРСке\Наурыз)\IMG_8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0712" y="392897"/>
            <a:ext cx="3129201" cy="314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Рабочий стол\музей\муз р-к\IMG_7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278" y="3534034"/>
            <a:ext cx="3213753" cy="306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Таня\Рабочий стол\муз р-к\IMG_7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575" y="1922406"/>
            <a:ext cx="2843481" cy="30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72ECB-4A2E-BE38-7963-C62FE1896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888432" cy="25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8C53BD-C6F2-5643-626F-59953F4E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716173"/>
            <a:ext cx="4032448" cy="269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49CB6-5B47-99EC-CF0C-571BC858A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330443"/>
            <a:ext cx="4572396" cy="327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055CDB-5A76-B6BE-B29A-8878FB541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552" y="0"/>
            <a:ext cx="388958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5A0B0A-5557-1D4C-3258-C081B9B5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2469"/>
            <a:ext cx="5040560" cy="320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B8F14-F894-3E5F-81CC-007972AC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728679"/>
            <a:ext cx="4176464" cy="271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F0CD4-65EB-8A58-E09C-28FAE2E46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89477"/>
            <a:ext cx="4176464" cy="25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FC343-62FD-717B-BF1E-1C3A71ABFE4C}"/>
              </a:ext>
            </a:extLst>
          </p:cNvPr>
          <p:cNvSpPr txBox="1"/>
          <p:nvPr/>
        </p:nvSpPr>
        <p:spPr>
          <a:xfrm>
            <a:off x="-18256" y="14799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Уголок казахской культуры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964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714612" cy="642918"/>
          </a:xfrm>
        </p:spPr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</a:rPr>
              <a:t>Музейные экспонаты</a:t>
            </a:r>
          </a:p>
        </p:txBody>
      </p:sp>
      <p:pic>
        <p:nvPicPr>
          <p:cNvPr id="3" name="Picture 18" descr="C:\Documents and Settings\Таня\Рабочий стол\музей\IMG_8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3"/>
            <a:ext cx="2412932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:\Documents and Settings\Таня\Рабочий стол\музей\муз р-к\IMG_7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21237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Documents and Settings\Таня\Рабочий стол\муз р-к\IMG_7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22668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:\Documents and Settings\Таня\Рабочий стол\музей\муз р-к\IMG_703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12160" y="3933056"/>
            <a:ext cx="2808312" cy="2520280"/>
          </a:xfrm>
          <a:noFill/>
        </p:spPr>
      </p:pic>
      <p:pic>
        <p:nvPicPr>
          <p:cNvPr id="8" name="Picture 14" descr="C:\Documents and Settings\Таня\Рабочий стол\музей\муз р-к\IMG_7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76470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:\Documents and Settings\Таня\Рабочий стол\муз р-к\IMG_7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764704"/>
            <a:ext cx="2436872" cy="26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Таня\Рабочий стол\Наш уголок\Новая папка\IMG_8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5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714612" cy="714356"/>
          </a:xfrm>
        </p:spPr>
        <p:txBody>
          <a:bodyPr/>
          <a:lstStyle/>
          <a:p>
            <a:r>
              <a:rPr lang="ru-RU" sz="1800" b="1" i="1" dirty="0">
                <a:solidFill>
                  <a:srgbClr val="FF0000"/>
                </a:solidFill>
              </a:rPr>
              <a:t>Дидактические игры</a:t>
            </a:r>
          </a:p>
        </p:txBody>
      </p:sp>
      <p:pic>
        <p:nvPicPr>
          <p:cNvPr id="1026" name="Picture 2" descr="C:\Documents and Settings\Таня\Рабочий стол\последние дж анаталап\IMG_9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168352" cy="294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Таня\Рабочий стол\последние дж анаталап\IMG_91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Таня\Рабочий стол\последние дж анаталап\IMG_9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48680"/>
            <a:ext cx="2985960" cy="283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тское искусство, картин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583CEA6-1258-ABB0-EF3B-5D06D108A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" y="764704"/>
            <a:ext cx="454397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в помещении, стена, текстиль, текст">
            <a:extLst>
              <a:ext uri="{FF2B5EF4-FFF2-40B4-BE49-F238E27FC236}">
                <a16:creationId xmlns:a16="http://schemas.microsoft.com/office/drawing/2014/main" id="{33E26F8F-5C1F-3D79-5D2E-9F419EE72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6"/>
          <a:stretch/>
        </p:blipFill>
        <p:spPr>
          <a:xfrm>
            <a:off x="4416491" y="299695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32E57-A143-2082-BEB8-CF7B0A7293B1}"/>
              </a:ext>
            </a:extLst>
          </p:cNvPr>
          <p:cNvSpPr txBox="1"/>
          <p:nvPr/>
        </p:nvSpPr>
        <p:spPr>
          <a:xfrm>
            <a:off x="155509" y="116632"/>
            <a:ext cx="24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Книги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329346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2928926" cy="928670"/>
          </a:xfrm>
        </p:spPr>
        <p:txBody>
          <a:bodyPr/>
          <a:lstStyle/>
          <a:p>
            <a:r>
              <a:rPr lang="ru-RU" sz="1200" i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Участие воспитанников в праздниках, конкурсах</a:t>
            </a:r>
            <a:br>
              <a:rPr lang="ru-RU" sz="1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4" descr="C:\Documents and Settings\Таня\Рабочий стол\ФОТО САДИК\фото н\IMG_5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84837"/>
            <a:ext cx="3816424" cy="293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Таня\Рабочий стол\ФОТО САДИК\Наурыз)\IMG_8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950" y="121777"/>
            <a:ext cx="4788530" cy="36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Таня\Рабочий стол\ФОТО САДИК\Наурыз)\IMG_8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16138"/>
            <a:ext cx="3600400" cy="28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Таня\Рабочий стол\ФОТО САДИК\фото н\IMG_59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6360" y="3675698"/>
            <a:ext cx="4623381" cy="275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Содержимое 11"/>
          <p:cNvSpPr>
            <a:spLocks noGrp="1"/>
          </p:cNvSpPr>
          <p:nvPr>
            <p:ph sz="half" idx="1"/>
          </p:nvPr>
        </p:nvSpPr>
        <p:spPr>
          <a:xfrm>
            <a:off x="-108520" y="-253651"/>
            <a:ext cx="2714611" cy="2359229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w Cen MT"/>
              <a:buNone/>
              <a:defRPr/>
            </a:pPr>
            <a:endParaRPr lang="ru-RU" altLang="ru-RU" sz="1700" b="1" dirty="0"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sz="8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8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Работа с родителями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sz="55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sz="25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sz="25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ru-RU" altLang="ru-RU" sz="43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6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6400" b="1" i="1" dirty="0">
                <a:cs typeface="Times New Roman" panose="02020603050405020304" pitchFamily="18" charset="0"/>
              </a:rPr>
              <a:t>Участие в совместных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6400" b="1" i="1" dirty="0">
                <a:cs typeface="Times New Roman" panose="02020603050405020304" pitchFamily="18" charset="0"/>
              </a:rPr>
              <a:t>праздниках, выставках,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6400" b="1" i="1" dirty="0">
                <a:cs typeface="Times New Roman" panose="02020603050405020304" pitchFamily="18" charset="0"/>
              </a:rPr>
              <a:t>ярмарках ,  изготовление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6400" b="1" i="1" dirty="0">
                <a:cs typeface="Times New Roman" panose="02020603050405020304" pitchFamily="18" charset="0"/>
              </a:rPr>
              <a:t>макетов для музея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altLang="ru-RU" sz="43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6388" name="Picture 13" descr="G:\музей\IMG_6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82" y="1809508"/>
            <a:ext cx="2232248" cy="235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Таня\Рабочий стол\музей\IMG_7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6784" y="4577768"/>
            <a:ext cx="2483768" cy="231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Таня\Рабочий стол\Новая папка\IMG_8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9992" y="4728021"/>
            <a:ext cx="24925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Таня\Рабочий стол\ФОТО САДИК\Наурыз)\IMG_89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343187"/>
            <a:ext cx="3571806" cy="350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Таня\Рабочий стол\музей\IMG_7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940152" y="1296867"/>
            <a:ext cx="3024336" cy="289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310D4CF-223F-BDFF-90BB-ACD7E0499A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60032" y="3402267"/>
            <a:ext cx="3950550" cy="293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C489057-0D70-870F-2EC5-AD65E2B22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20072" y="713399"/>
            <a:ext cx="3785944" cy="264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6328FD-708F-C357-15AC-5DE2F17AB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7231"/>
          <a:stretch/>
        </p:blipFill>
        <p:spPr>
          <a:xfrm>
            <a:off x="137984" y="764704"/>
            <a:ext cx="472204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869CD6-833F-87DB-9EAE-1E2178740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" y="3588661"/>
            <a:ext cx="4722048" cy="301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5514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566" y="-196448"/>
            <a:ext cx="2400288" cy="785794"/>
          </a:xfrm>
        </p:spPr>
        <p:txBody>
          <a:bodyPr/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782" y="392897"/>
            <a:ext cx="8001056" cy="2786082"/>
          </a:xfrm>
        </p:spPr>
        <p:txBody>
          <a:bodyPr/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cs typeface="Times New Roman" pitchFamily="18" charset="0"/>
              </a:rPr>
              <a:t>У людей в последнее время пропало чувство гордости за свою Родину, за свой народ. Возникло безразличное отношение к друг другу.  Такие понимания, как сочувствие, понимание милосердие,  доброта, многим людям стали чужие.</a:t>
            </a:r>
          </a:p>
          <a:p>
            <a:pPr>
              <a:buNone/>
            </a:pPr>
            <a:r>
              <a:rPr lang="ru-RU" sz="1600" b="1" i="1" dirty="0">
                <a:cs typeface="Times New Roman" pitchFamily="18" charset="0"/>
              </a:rPr>
              <a:t>     </a:t>
            </a:r>
            <a:r>
              <a:rPr lang="en-US" sz="1600" b="1" i="1" dirty="0">
                <a:cs typeface="Times New Roman" pitchFamily="18" charset="0"/>
              </a:rPr>
              <a:t>  </a:t>
            </a:r>
            <a:r>
              <a:rPr lang="ru-RU" sz="1600" b="1" i="1" dirty="0">
                <a:cs typeface="Times New Roman" pitchFamily="18" charset="0"/>
              </a:rPr>
              <a:t> </a:t>
            </a:r>
            <a:r>
              <a:rPr lang="en-US" sz="1600" b="1" i="1" dirty="0">
                <a:cs typeface="Times New Roman" pitchFamily="18" charset="0"/>
              </a:rPr>
              <a:t>   </a:t>
            </a:r>
            <a:r>
              <a:rPr lang="ru-RU" sz="1600" b="1" i="1" dirty="0">
                <a:cs typeface="Times New Roman" pitchFamily="18" charset="0"/>
              </a:rPr>
              <a:t>Становление гражданственной позиции, чувства патриотизма зависит от того, каким он предстанет перед дошкольником, какие чувства, эмоции вызовет, насколько обогатит детскую фантазию. У каждого человека есть свой город.  В настоящее время патриотическое воспитание имеет все большее  значение и становится все более приоритетной государственной  задачей.</a:t>
            </a:r>
          </a:p>
        </p:txBody>
      </p:sp>
      <p:pic>
        <p:nvPicPr>
          <p:cNvPr id="7" name="Picture 5" descr="C:\Documents and Settings\Таня\Рабочий стол\проект об ОРСке\ОРСК САДИК\Coat_of_arms_of_O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Таня\Рабочий стол\последние дж анаталап\IMG_91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5092"/>
          <a:stretch/>
        </p:blipFill>
        <p:spPr bwMode="auto">
          <a:xfrm>
            <a:off x="1585644" y="3068960"/>
            <a:ext cx="5701001" cy="364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Таня\Рабочий стол\последние дж анаталап\IMG_9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084" y="4379727"/>
            <a:ext cx="368805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Таня\Рабочий стол\последние дж анаталап\IMG_9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81" y="4442192"/>
            <a:ext cx="299546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6" descr="IMG_83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1882773"/>
            <a:ext cx="30963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3167"/>
            <a:ext cx="8229600" cy="1428760"/>
          </a:xfrm>
        </p:spPr>
        <p:txBody>
          <a:bodyPr/>
          <a:lstStyle/>
          <a:p>
            <a:pPr algn="l"/>
            <a:r>
              <a:rPr lang="ru-RU" sz="2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Гипотеза</a:t>
            </a:r>
            <a:br>
              <a:rPr lang="ru-RU" sz="1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1800" b="1" i="1" dirty="0">
                <a:latin typeface="+mn-lt"/>
              </a:rPr>
              <a:t>Целенаправленное ознакомление  ребенка с родным краем – это составная часть формирования у него патриотизма. Заложить любовь к Родине и к родному краю, к родной природе и к людям можно только в дошкольном возрасте.  Поэтому проблема формирования у детей патриотизма в условиях детского сада приобретает особое значение. </a:t>
            </a:r>
          </a:p>
        </p:txBody>
      </p:sp>
      <p:pic>
        <p:nvPicPr>
          <p:cNvPr id="5" name="Содержимое 7" descr="IMG_84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24110" y="1829400"/>
            <a:ext cx="3430734" cy="261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52438"/>
            <a:ext cx="3008313" cy="1162050"/>
          </a:xfrm>
        </p:spPr>
        <p:txBody>
          <a:bodyPr/>
          <a:lstStyle/>
          <a:p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Перспективность опыта, его значимость</a:t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3008313" cy="4691063"/>
          </a:xfrm>
        </p:spPr>
        <p:txBody>
          <a:bodyPr/>
          <a:lstStyle/>
          <a:p>
            <a:r>
              <a:rPr lang="ru-RU" sz="2000" b="1" i="1" dirty="0">
                <a:cs typeface="Times New Roman" pitchFamily="18" charset="0"/>
              </a:rPr>
              <a:t>Результатом данной работы является ребенок осознающий себя гражданином не только в современном, но и в историческом пространстве города. Он любит свою Родину, свою семью, своих сверстников. Хочет сделать жизнь лучше, достойнее и красивее.</a:t>
            </a:r>
            <a:endParaRPr lang="ru-RU" sz="2000" b="1" i="1" dirty="0"/>
          </a:p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5050" y="500042"/>
          <a:ext cx="511175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49570" cy="1224136"/>
          </a:xfrm>
        </p:spPr>
        <p:txBody>
          <a:bodyPr/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</a:br>
            <a:br>
              <a:rPr lang="ru-RU" sz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ru-RU" sz="1600" i="1" spc="150" dirty="0">
                <a:ln w="11430"/>
                <a:latin typeface="+mn-lt"/>
                <a:cs typeface="Microsoft Sans Serif" pitchFamily="34" charset="0"/>
              </a:rPr>
              <a:t>Совершенствование патриотического воспитания дошкольников через приобщение к истории города, поселка, знакомство с настоящим и прошлым.</a:t>
            </a:r>
            <a:br>
              <a:rPr lang="ru-RU" sz="1600" i="1" spc="150" dirty="0">
                <a:ln w="11430"/>
                <a:latin typeface="+mn-lt"/>
              </a:rPr>
            </a:br>
            <a:endParaRPr lang="ru-RU" sz="1600" i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1" y="1285860"/>
            <a:ext cx="4250345" cy="5000660"/>
          </a:xfrm>
        </p:spPr>
        <p:txBody>
          <a:bodyPr/>
          <a:lstStyle/>
          <a:p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Создать условия для восприятия сведений о  историческом прошлом и культурном облике родного города, поселка.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Осуществлять ознакомление дошкольников с историческим,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культурным, географическим, природно-экологическим своеобразием родного города, поселка.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Развивать бережное отношение к достопримечательностям, его культурным ценностям, природе.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Развивать связную речь, обогащать и активизировать словарь, учить мыслить, фантазировать.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b="1" i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Воспитывать у детей любовь и привязанность к родному городу</a:t>
            </a:r>
            <a:r>
              <a:rPr lang="ru-RU" sz="16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, поселку.</a:t>
            </a:r>
            <a:endParaRPr lang="ru-RU" sz="1600" b="1" i="1" dirty="0"/>
          </a:p>
        </p:txBody>
      </p:sp>
      <p:sp>
        <p:nvSpPr>
          <p:cNvPr id="8" name="Овал 4"/>
          <p:cNvSpPr/>
          <p:nvPr/>
        </p:nvSpPr>
        <p:spPr>
          <a:xfrm>
            <a:off x="3849090" y="2917826"/>
            <a:ext cx="1445821" cy="1022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248" tIns="206248" rIns="206248" bIns="206248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pic>
        <p:nvPicPr>
          <p:cNvPr id="2050" name="Picture 2" descr="C:\Documents and Settings\Admin\Рабочий стол\Новая папка\IMG_9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02" y="3842039"/>
            <a:ext cx="2746849" cy="26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Таня\Рабочий стол\последние дж анаталап\IMG_919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824" y="1088740"/>
            <a:ext cx="4175894" cy="273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825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ОБРАЗОВАТЕЛЬНОЙ ДЕЯТЕЛЬНОСТИ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3214686"/>
            <a:ext cx="171451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ДИАГНОСТИКА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2285992"/>
            <a:ext cx="171451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ТЕМАТИЧЕСКОЕ ПЛАНИРОВАНИЕ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3000372"/>
            <a:ext cx="1714512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ОРГАНИЗАЦИЯ РАБОТЫ С ДЕТЬМИ В РАЗНЫХ ВИДАХ ДЕЯТЕЛЬНОСТИ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4714884"/>
            <a:ext cx="171451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РАБОТА С РОДИТЕЛЯМИ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4572008"/>
            <a:ext cx="1714512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СОЗДАНИЕ РАЗВИВАЮЩЕЙ СРЕДЫ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Тематическое планирование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785926"/>
          <a:ext cx="4167174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357686" y="1714488"/>
          <a:ext cx="400049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ВРЕМЕНА ТЕПЕРЬ ДРУГИЕ, КАК И ИГРЫ, И ДЕЛА.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ДАЛЕКО УШЛА РОССИЯ ОТ СТРАНЫ, КАКОЙ БЫЛА.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ПРЕДАНЬЯ СТАРИНЫ ЗАБЫВАТЬ МЫ НЕ ДОЛЖНЫ.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СЛАВА РУССКОЙ СТАРИНЕ! СЛАВА НАШЕЙ СТОРОНЕ!</a:t>
            </a:r>
            <a:endParaRPr lang="ru-RU" sz="1600" b="1" dirty="0"/>
          </a:p>
        </p:txBody>
      </p:sp>
      <p:graphicFrame>
        <p:nvGraphicFramePr>
          <p:cNvPr id="7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3.4|2.4|2.4|2.5|3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3.4|2.4|2.4|2.5|3|3.1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1021</TotalTime>
  <Words>842</Words>
  <Application>Microsoft Office PowerPoint</Application>
  <PresentationFormat>Экран (4:3)</PresentationFormat>
  <Paragraphs>120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Garamond</vt:lpstr>
      <vt:lpstr>Microsoft Sans Serif</vt:lpstr>
      <vt:lpstr>Times New Roman</vt:lpstr>
      <vt:lpstr>Tw Cen MT</vt:lpstr>
      <vt:lpstr>Wingdings</vt:lpstr>
      <vt:lpstr>Тема1</vt:lpstr>
      <vt:lpstr>Муниципальное дошкольное образовательное автономное учреждение «Детский сад N 92 общеразвивающего вида с приоритетным осуществлением художественно-эстетического развития воспитанников «Ромашка»  г. Орска»    Край, в котором  я живу….</vt:lpstr>
      <vt:lpstr>Презентация PowerPoint</vt:lpstr>
      <vt:lpstr>Актуальность</vt:lpstr>
      <vt:lpstr>Гипотеза  Целенаправленное ознакомление  ребенка с родным краем – это составная часть формирования у него патриотизма. Заложить любовь к Родине и к родному краю, к родной природе и к людям можно только в дошкольном возрасте.  Поэтому проблема формирования у детей патриотизма в условиях детского сада приобретает особое значение. </vt:lpstr>
      <vt:lpstr>Перспективность опыта, его значимость </vt:lpstr>
      <vt:lpstr>Цель:  Совершенствование патриотического воспитания дошкольников через приобщение к истории города, поселка, знакомство с настоящим и прошлым. </vt:lpstr>
      <vt:lpstr>НАПРАВЛЕНИЕ ОБРАЗОВАТЕЛЬНОЙ ДЕЯТЕЛЬНОСТИ </vt:lpstr>
      <vt:lpstr>Тематическое планирование</vt:lpstr>
      <vt:lpstr>ВРЕМЕНА ТЕПЕРЬ ДРУГИЕ, КАК И ИГРЫ, И ДЕЛА. ДАЛЕКО УШЛА РОССИЯ ОТ СТРАНЫ, КАКОЙ БЫЛА. НО ПРЕДАНЬЯ СТАРИНЫ ЗАБЫВАТЬ МЫ НЕ ДОЛЖНЫ. СЛАВА РУССКОЙ СТАРИНЕ! СЛАВА НАШЕЙ СТОРОНЕ!</vt:lpstr>
      <vt:lpstr>Реализация воспитательно – образовательного процесса с учетом </vt:lpstr>
      <vt:lpstr>                       </vt:lpstr>
      <vt:lpstr>Презентация PowerPoint</vt:lpstr>
      <vt:lpstr>Формы работы с детьми  в различных видах детской деятельности</vt:lpstr>
      <vt:lpstr>Фомы работы с детьми в разных видах детской деятельности</vt:lpstr>
      <vt:lpstr>Формы работы с детьми  в разных видах детской деятельности  </vt:lpstr>
      <vt:lpstr>Презентация PowerPoint</vt:lpstr>
      <vt:lpstr>Презентация PowerPoint</vt:lpstr>
      <vt:lpstr>Презентация PowerPoint</vt:lpstr>
      <vt:lpstr>Предметно – пространственная развивающая среда в ДОУ</vt:lpstr>
      <vt:lpstr>Презентация PowerPoint</vt:lpstr>
      <vt:lpstr>Мини – музей русско – казахской дружбы</vt:lpstr>
      <vt:lpstr>Презентация PowerPoint</vt:lpstr>
      <vt:lpstr>Презентация PowerPoint</vt:lpstr>
      <vt:lpstr>Музейные экспонаты</vt:lpstr>
      <vt:lpstr>Дидактические игры</vt:lpstr>
      <vt:lpstr>Презентация PowerPoint</vt:lpstr>
      <vt:lpstr>Участие воспитанников в праздниках, конкурсах 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Татьяна Татьяна</cp:lastModifiedBy>
  <cp:revision>93</cp:revision>
  <dcterms:created xsi:type="dcterms:W3CDTF">2015-03-22T07:20:02Z</dcterms:created>
  <dcterms:modified xsi:type="dcterms:W3CDTF">2024-02-02T15:06:42Z</dcterms:modified>
</cp:coreProperties>
</file>