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331" r:id="rId2"/>
    <p:sldId id="381" r:id="rId3"/>
    <p:sldId id="394" r:id="rId4"/>
    <p:sldId id="395" r:id="rId5"/>
    <p:sldId id="397" r:id="rId6"/>
    <p:sldId id="403" r:id="rId7"/>
    <p:sldId id="388" r:id="rId8"/>
    <p:sldId id="389" r:id="rId9"/>
    <p:sldId id="404" r:id="rId10"/>
    <p:sldId id="405" r:id="rId11"/>
    <p:sldId id="406" r:id="rId12"/>
    <p:sldId id="407" r:id="rId13"/>
    <p:sldId id="408" r:id="rId14"/>
    <p:sldId id="393" r:id="rId1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AB1D2F6D-1198-494E-8E47-005B2798E819}">
          <p14:sldIdLst/>
        </p14:section>
        <p14:section name="Section par défaut" id="{4A9F58E9-D35E-EA4A-8CE2-B1C7AE764426}">
          <p14:sldIdLst/>
        </p14:section>
        <p14:section name="Académie" id="{0B896E98-F45E-4768-8620-EDDF394BE181}">
          <p14:sldIdLst>
            <p14:sldId id="331"/>
            <p14:sldId id="381"/>
            <p14:sldId id="394"/>
            <p14:sldId id="395"/>
            <p14:sldId id="397"/>
            <p14:sldId id="403"/>
            <p14:sldId id="388"/>
            <p14:sldId id="389"/>
            <p14:sldId id="404"/>
            <p14:sldId id="405"/>
            <p14:sldId id="406"/>
            <p14:sldId id="407"/>
            <p14:sldId id="408"/>
            <p14:sldId id="39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8"/>
    <p:restoredTop sz="94729"/>
  </p:normalViewPr>
  <p:slideViewPr>
    <p:cSldViewPr snapToGrid="0">
      <p:cViewPr varScale="1">
        <p:scale>
          <a:sx n="79" d="100"/>
          <a:sy n="79" d="100"/>
        </p:scale>
        <p:origin x="33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CC5FF7-A25F-9244-9F09-68A4FC4AE62D}" type="datetimeFigureOut">
              <a:rPr lang="fr-FR" smtClean="0"/>
              <a:t>14/10/2025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799CCA-97B8-3448-957A-410471637E5C}" type="slidenum">
              <a:rPr lang="fr-FR" smtClean="0"/>
              <a:t>‹N°›</a:t>
            </a:fld>
            <a:endParaRPr lang="fr-FR"/>
          </a:p>
        </p:txBody>
      </p:sp>
    </p:spTree>
    <p:extLst>
      <p:ext uri="{BB962C8B-B14F-4D97-AF65-F5344CB8AC3E}">
        <p14:creationId xmlns:p14="http://schemas.microsoft.com/office/powerpoint/2010/main" val="2587498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B06CD8F-B7ED-4A05-9FB1-A01CC0EF02CC}" type="slidenum">
              <a:rPr lang="fr-FR" smtClean="0"/>
              <a:pPr/>
              <a:t>1</a:t>
            </a:fld>
            <a:endParaRPr lang="fr-FR" dirty="0"/>
          </a:p>
        </p:txBody>
      </p:sp>
    </p:spTree>
    <p:extLst>
      <p:ext uri="{BB962C8B-B14F-4D97-AF65-F5344CB8AC3E}">
        <p14:creationId xmlns:p14="http://schemas.microsoft.com/office/powerpoint/2010/main" val="652354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748DB0-6A2B-D20E-2F05-3269A6E10272}"/>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2271CF92-0A9D-5FF3-D0F0-858332F756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AE7202B-0AF2-E063-C2B8-02806140AB34}"/>
              </a:ext>
            </a:extLst>
          </p:cNvPr>
          <p:cNvSpPr>
            <a:spLocks noGrp="1"/>
          </p:cNvSpPr>
          <p:nvPr>
            <p:ph type="dt" sz="half" idx="10"/>
          </p:nvPr>
        </p:nvSpPr>
        <p:spPr/>
        <p:txBody>
          <a:bodyPr/>
          <a:lstStyle/>
          <a:p>
            <a:fld id="{C52AB196-309C-474A-9D58-573998E26967}" type="datetimeFigureOut">
              <a:rPr lang="fr-FR" smtClean="0"/>
              <a:t>14/10/2025</a:t>
            </a:fld>
            <a:endParaRPr lang="fr-FR"/>
          </a:p>
        </p:txBody>
      </p:sp>
      <p:sp>
        <p:nvSpPr>
          <p:cNvPr id="5" name="Espace réservé du pied de page 4">
            <a:extLst>
              <a:ext uri="{FF2B5EF4-FFF2-40B4-BE49-F238E27FC236}">
                <a16:creationId xmlns:a16="http://schemas.microsoft.com/office/drawing/2014/main" id="{F4A6C2D4-82AF-69E1-EAD8-8F034CC1922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0E20A99-AF27-8AA6-A0B5-C18927300FDE}"/>
              </a:ext>
            </a:extLst>
          </p:cNvPr>
          <p:cNvSpPr>
            <a:spLocks noGrp="1"/>
          </p:cNvSpPr>
          <p:nvPr>
            <p:ph type="sldNum" sz="quarter" idx="12"/>
          </p:nvPr>
        </p:nvSpPr>
        <p:spPr/>
        <p:txBody>
          <a:bodyPr/>
          <a:lstStyle/>
          <a:p>
            <a:fld id="{F5962A5F-9C79-E744-AFC4-F33FE61B81CF}" type="slidenum">
              <a:rPr lang="fr-FR" smtClean="0"/>
              <a:t>‹N°›</a:t>
            </a:fld>
            <a:endParaRPr lang="fr-FR"/>
          </a:p>
        </p:txBody>
      </p:sp>
    </p:spTree>
    <p:extLst>
      <p:ext uri="{BB962C8B-B14F-4D97-AF65-F5344CB8AC3E}">
        <p14:creationId xmlns:p14="http://schemas.microsoft.com/office/powerpoint/2010/main" val="1359279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4A2ABB-AB9B-FC0D-CCDE-5A609E26D42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9F2AF49-15F4-7CFB-8550-15ED01409C9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4376643-DDE7-CAD8-2047-6A304B151CC9}"/>
              </a:ext>
            </a:extLst>
          </p:cNvPr>
          <p:cNvSpPr>
            <a:spLocks noGrp="1"/>
          </p:cNvSpPr>
          <p:nvPr>
            <p:ph type="dt" sz="half" idx="10"/>
          </p:nvPr>
        </p:nvSpPr>
        <p:spPr/>
        <p:txBody>
          <a:bodyPr/>
          <a:lstStyle/>
          <a:p>
            <a:fld id="{C52AB196-309C-474A-9D58-573998E26967}" type="datetimeFigureOut">
              <a:rPr lang="fr-FR" smtClean="0"/>
              <a:t>14/10/2025</a:t>
            </a:fld>
            <a:endParaRPr lang="fr-FR"/>
          </a:p>
        </p:txBody>
      </p:sp>
      <p:sp>
        <p:nvSpPr>
          <p:cNvPr id="5" name="Espace réservé du pied de page 4">
            <a:extLst>
              <a:ext uri="{FF2B5EF4-FFF2-40B4-BE49-F238E27FC236}">
                <a16:creationId xmlns:a16="http://schemas.microsoft.com/office/drawing/2014/main" id="{F6A348C1-128D-702A-3B0D-6F49982D39A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ACC525D-1578-7E20-4173-FB7762C1FE27}"/>
              </a:ext>
            </a:extLst>
          </p:cNvPr>
          <p:cNvSpPr>
            <a:spLocks noGrp="1"/>
          </p:cNvSpPr>
          <p:nvPr>
            <p:ph type="sldNum" sz="quarter" idx="12"/>
          </p:nvPr>
        </p:nvSpPr>
        <p:spPr/>
        <p:txBody>
          <a:bodyPr/>
          <a:lstStyle/>
          <a:p>
            <a:fld id="{F5962A5F-9C79-E744-AFC4-F33FE61B81CF}" type="slidenum">
              <a:rPr lang="fr-FR" smtClean="0"/>
              <a:t>‹N°›</a:t>
            </a:fld>
            <a:endParaRPr lang="fr-FR"/>
          </a:p>
        </p:txBody>
      </p:sp>
    </p:spTree>
    <p:extLst>
      <p:ext uri="{BB962C8B-B14F-4D97-AF65-F5344CB8AC3E}">
        <p14:creationId xmlns:p14="http://schemas.microsoft.com/office/powerpoint/2010/main" val="4170366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100D060-6D31-F646-A1ED-C9C5A97DCF97}"/>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6F339476-6AFA-FAEF-85C7-63791C9808D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E8E0960-8D7F-6151-E313-F2EF710FA5F4}"/>
              </a:ext>
            </a:extLst>
          </p:cNvPr>
          <p:cNvSpPr>
            <a:spLocks noGrp="1"/>
          </p:cNvSpPr>
          <p:nvPr>
            <p:ph type="dt" sz="half" idx="10"/>
          </p:nvPr>
        </p:nvSpPr>
        <p:spPr/>
        <p:txBody>
          <a:bodyPr/>
          <a:lstStyle/>
          <a:p>
            <a:fld id="{C52AB196-309C-474A-9D58-573998E26967}" type="datetimeFigureOut">
              <a:rPr lang="fr-FR" smtClean="0"/>
              <a:t>14/10/2025</a:t>
            </a:fld>
            <a:endParaRPr lang="fr-FR"/>
          </a:p>
        </p:txBody>
      </p:sp>
      <p:sp>
        <p:nvSpPr>
          <p:cNvPr id="5" name="Espace réservé du pied de page 4">
            <a:extLst>
              <a:ext uri="{FF2B5EF4-FFF2-40B4-BE49-F238E27FC236}">
                <a16:creationId xmlns:a16="http://schemas.microsoft.com/office/drawing/2014/main" id="{328F3F5B-F82C-D97A-A05C-39DE6A1821B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5A70A93-FFF7-C7B7-77DA-BB4A2156D151}"/>
              </a:ext>
            </a:extLst>
          </p:cNvPr>
          <p:cNvSpPr>
            <a:spLocks noGrp="1"/>
          </p:cNvSpPr>
          <p:nvPr>
            <p:ph type="sldNum" sz="quarter" idx="12"/>
          </p:nvPr>
        </p:nvSpPr>
        <p:spPr/>
        <p:txBody>
          <a:bodyPr/>
          <a:lstStyle/>
          <a:p>
            <a:fld id="{F5962A5F-9C79-E744-AFC4-F33FE61B81CF}" type="slidenum">
              <a:rPr lang="fr-FR" smtClean="0"/>
              <a:t>‹N°›</a:t>
            </a:fld>
            <a:endParaRPr lang="fr-FR"/>
          </a:p>
        </p:txBody>
      </p:sp>
    </p:spTree>
    <p:extLst>
      <p:ext uri="{BB962C8B-B14F-4D97-AF65-F5344CB8AC3E}">
        <p14:creationId xmlns:p14="http://schemas.microsoft.com/office/powerpoint/2010/main" val="3032003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re et sous-titre">
    <p:spTree>
      <p:nvGrpSpPr>
        <p:cNvPr id="1" name=""/>
        <p:cNvGrpSpPr/>
        <p:nvPr/>
      </p:nvGrpSpPr>
      <p:grpSpPr>
        <a:xfrm>
          <a:off x="0" y="0"/>
          <a:ext cx="0" cy="0"/>
          <a:chOff x="0" y="0"/>
          <a:chExt cx="0" cy="0"/>
        </a:xfrm>
      </p:grpSpPr>
      <p:sp>
        <p:nvSpPr>
          <p:cNvPr id="7" name="Titre 6"/>
          <p:cNvSpPr>
            <a:spLocks noGrp="1"/>
          </p:cNvSpPr>
          <p:nvPr>
            <p:ph type="title" hasCustomPrompt="1"/>
          </p:nvPr>
        </p:nvSpPr>
        <p:spPr bwMode="gray">
          <a:xfrm>
            <a:off x="0" y="0"/>
            <a:ext cx="240000" cy="240000"/>
          </a:xfrm>
          <a:ln>
            <a:solidFill>
              <a:schemeClr val="tx1">
                <a:alpha val="0"/>
              </a:schemeClr>
            </a:solidFill>
          </a:ln>
        </p:spPr>
        <p:txBody>
          <a:bodyPr/>
          <a:lstStyle>
            <a:lvl1pPr>
              <a:defRPr sz="133">
                <a:solidFill>
                  <a:schemeClr val="tx1">
                    <a:alpha val="0"/>
                  </a:schemeClr>
                </a:solidFill>
              </a:defRPr>
            </a:lvl1pPr>
          </a:lstStyle>
          <a:p>
            <a:r>
              <a:rPr lang="fr-FR" dirty="0"/>
              <a:t>Titre</a:t>
            </a:r>
          </a:p>
        </p:txBody>
      </p:sp>
      <p:sp>
        <p:nvSpPr>
          <p:cNvPr id="2" name="Espace réservé de la date 1"/>
          <p:cNvSpPr>
            <a:spLocks noGrp="1"/>
          </p:cNvSpPr>
          <p:nvPr>
            <p:ph type="dt" sz="half" idx="10"/>
          </p:nvPr>
        </p:nvSpPr>
        <p:spPr bwMode="gray"/>
        <p:txBody>
          <a:bodyPr/>
          <a:lstStyle/>
          <a:p>
            <a:pPr algn="r"/>
            <a:fld id="{4C4F8FEA-728B-4AA6-8C06-858C48705AF6}" type="datetime1">
              <a:rPr lang="fr-FR" cap="all" smtClean="0"/>
              <a:t>14/10/2025</a:t>
            </a:fld>
            <a:endParaRPr lang="fr-FR" cap="all" dirty="0"/>
          </a:p>
        </p:txBody>
      </p:sp>
      <p:sp>
        <p:nvSpPr>
          <p:cNvPr id="3" name="Espace réservé du pied de page 2"/>
          <p:cNvSpPr>
            <a:spLocks noGrp="1"/>
          </p:cNvSpPr>
          <p:nvPr>
            <p:ph type="ftr" sz="quarter" idx="11"/>
          </p:nvPr>
        </p:nvSpPr>
        <p:spPr bwMode="gray"/>
        <p:txBody>
          <a:bodyPr/>
          <a:lstStyle/>
          <a:p>
            <a:r>
              <a:rPr lang="fr-FR"/>
              <a:t>Délégation académique à l'action culturelle et à l'éducation artistique</a:t>
            </a:r>
            <a:endParaRPr lang="fr-FR" dirty="0"/>
          </a:p>
        </p:txBody>
      </p:sp>
      <p:sp>
        <p:nvSpPr>
          <p:cNvPr id="8" name="Espace réservé du numéro de diapositive 7"/>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1" name="Espace réservé du texte 10"/>
          <p:cNvSpPr>
            <a:spLocks noGrp="1"/>
          </p:cNvSpPr>
          <p:nvPr>
            <p:ph type="body" sz="quarter" idx="13" hasCustomPrompt="1"/>
          </p:nvPr>
        </p:nvSpPr>
        <p:spPr bwMode="gray">
          <a:xfrm>
            <a:off x="480000" y="3128061"/>
            <a:ext cx="11232000" cy="2769600"/>
          </a:xfrm>
        </p:spPr>
        <p:txBody>
          <a:bodyPr/>
          <a:lstStyle>
            <a:lvl1pPr>
              <a:lnSpc>
                <a:spcPct val="90000"/>
              </a:lnSpc>
              <a:spcAft>
                <a:spcPts val="0"/>
              </a:spcAft>
              <a:defRPr sz="4333" b="1" cap="all" baseline="0"/>
            </a:lvl1pPr>
            <a:lvl2pPr marL="0" indent="0">
              <a:spcBef>
                <a:spcPts val="667"/>
              </a:spcBef>
              <a:spcAft>
                <a:spcPts val="0"/>
              </a:spcAft>
              <a:buNone/>
              <a:defRPr sz="2467"/>
            </a:lvl2pPr>
          </a:lstStyle>
          <a:p>
            <a:pPr lvl="0"/>
            <a:r>
              <a:rPr lang="fr-FR" dirty="0"/>
              <a:t>Titre</a:t>
            </a:r>
          </a:p>
          <a:p>
            <a:pPr lvl="1"/>
            <a:r>
              <a:rPr lang="fr-FR" dirty="0"/>
              <a:t>Sous-titre</a:t>
            </a:r>
          </a:p>
        </p:txBody>
      </p:sp>
      <p:cxnSp>
        <p:nvCxnSpPr>
          <p:cNvPr id="12" name="Connecteur droit 11"/>
          <p:cNvCxnSpPr/>
          <p:nvPr userDrawn="1"/>
        </p:nvCxnSpPr>
        <p:spPr bwMode="gray">
          <a:xfrm>
            <a:off x="480000" y="6379200"/>
            <a:ext cx="11232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EC04E4D8-81BF-1E49-863C-5693067E17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9350" y="240347"/>
            <a:ext cx="2870439" cy="2360336"/>
          </a:xfrm>
          <a:prstGeom prst="rect">
            <a:avLst/>
          </a:prstGeom>
        </p:spPr>
      </p:pic>
    </p:spTree>
    <p:extLst>
      <p:ext uri="{BB962C8B-B14F-4D97-AF65-F5344CB8AC3E}">
        <p14:creationId xmlns:p14="http://schemas.microsoft.com/office/powerpoint/2010/main" val="3739364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A983A2-6659-79E3-9F11-3255949A5B9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23982DE-3339-E55E-ABE2-E974AA91B96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1EB82AF-C597-4899-DE1D-C1E6656BFA79}"/>
              </a:ext>
            </a:extLst>
          </p:cNvPr>
          <p:cNvSpPr>
            <a:spLocks noGrp="1"/>
          </p:cNvSpPr>
          <p:nvPr>
            <p:ph type="dt" sz="half" idx="10"/>
          </p:nvPr>
        </p:nvSpPr>
        <p:spPr/>
        <p:txBody>
          <a:bodyPr/>
          <a:lstStyle/>
          <a:p>
            <a:fld id="{C52AB196-309C-474A-9D58-573998E26967}" type="datetimeFigureOut">
              <a:rPr lang="fr-FR" smtClean="0"/>
              <a:t>14/10/2025</a:t>
            </a:fld>
            <a:endParaRPr lang="fr-FR"/>
          </a:p>
        </p:txBody>
      </p:sp>
      <p:sp>
        <p:nvSpPr>
          <p:cNvPr id="5" name="Espace réservé du pied de page 4">
            <a:extLst>
              <a:ext uri="{FF2B5EF4-FFF2-40B4-BE49-F238E27FC236}">
                <a16:creationId xmlns:a16="http://schemas.microsoft.com/office/drawing/2014/main" id="{A6DC22E8-ED71-874D-4863-F3D9FB8C087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BE3D766-D43C-2257-7032-8C2D4BFFA863}"/>
              </a:ext>
            </a:extLst>
          </p:cNvPr>
          <p:cNvSpPr>
            <a:spLocks noGrp="1"/>
          </p:cNvSpPr>
          <p:nvPr>
            <p:ph type="sldNum" sz="quarter" idx="12"/>
          </p:nvPr>
        </p:nvSpPr>
        <p:spPr/>
        <p:txBody>
          <a:bodyPr/>
          <a:lstStyle/>
          <a:p>
            <a:fld id="{F5962A5F-9C79-E744-AFC4-F33FE61B81CF}" type="slidenum">
              <a:rPr lang="fr-FR" smtClean="0"/>
              <a:t>‹N°›</a:t>
            </a:fld>
            <a:endParaRPr lang="fr-FR"/>
          </a:p>
        </p:txBody>
      </p:sp>
    </p:spTree>
    <p:extLst>
      <p:ext uri="{BB962C8B-B14F-4D97-AF65-F5344CB8AC3E}">
        <p14:creationId xmlns:p14="http://schemas.microsoft.com/office/powerpoint/2010/main" val="3457203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808F33-8A66-D7B5-9F1C-14CE68A4DA1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66AA1B6-406E-AABE-2722-E0A15C64572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5D73908-D7DB-AD85-04BC-33770FCF3998}"/>
              </a:ext>
            </a:extLst>
          </p:cNvPr>
          <p:cNvSpPr>
            <a:spLocks noGrp="1"/>
          </p:cNvSpPr>
          <p:nvPr>
            <p:ph type="dt" sz="half" idx="10"/>
          </p:nvPr>
        </p:nvSpPr>
        <p:spPr/>
        <p:txBody>
          <a:bodyPr/>
          <a:lstStyle/>
          <a:p>
            <a:fld id="{C52AB196-309C-474A-9D58-573998E26967}" type="datetimeFigureOut">
              <a:rPr lang="fr-FR" smtClean="0"/>
              <a:t>14/10/2025</a:t>
            </a:fld>
            <a:endParaRPr lang="fr-FR"/>
          </a:p>
        </p:txBody>
      </p:sp>
      <p:sp>
        <p:nvSpPr>
          <p:cNvPr id="5" name="Espace réservé du pied de page 4">
            <a:extLst>
              <a:ext uri="{FF2B5EF4-FFF2-40B4-BE49-F238E27FC236}">
                <a16:creationId xmlns:a16="http://schemas.microsoft.com/office/drawing/2014/main" id="{77416D04-D2AC-3220-CD6B-18E8DC272C3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133B301-95AD-762C-D382-0A17F84EE5BF}"/>
              </a:ext>
            </a:extLst>
          </p:cNvPr>
          <p:cNvSpPr>
            <a:spLocks noGrp="1"/>
          </p:cNvSpPr>
          <p:nvPr>
            <p:ph type="sldNum" sz="quarter" idx="12"/>
          </p:nvPr>
        </p:nvSpPr>
        <p:spPr/>
        <p:txBody>
          <a:bodyPr/>
          <a:lstStyle/>
          <a:p>
            <a:fld id="{F5962A5F-9C79-E744-AFC4-F33FE61B81CF}" type="slidenum">
              <a:rPr lang="fr-FR" smtClean="0"/>
              <a:t>‹N°›</a:t>
            </a:fld>
            <a:endParaRPr lang="fr-FR"/>
          </a:p>
        </p:txBody>
      </p:sp>
    </p:spTree>
    <p:extLst>
      <p:ext uri="{BB962C8B-B14F-4D97-AF65-F5344CB8AC3E}">
        <p14:creationId xmlns:p14="http://schemas.microsoft.com/office/powerpoint/2010/main" val="2209376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D24911-4E3E-C412-A96D-BAAB89AF3C6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9A95E7C-718E-44F1-4BAF-D4BB18139F0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308713DA-D8EF-B5E2-7A3B-B5E2EBA4CD8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CA4D3FD-7A82-9BC0-D36E-9D72DDB918BE}"/>
              </a:ext>
            </a:extLst>
          </p:cNvPr>
          <p:cNvSpPr>
            <a:spLocks noGrp="1"/>
          </p:cNvSpPr>
          <p:nvPr>
            <p:ph type="dt" sz="half" idx="10"/>
          </p:nvPr>
        </p:nvSpPr>
        <p:spPr/>
        <p:txBody>
          <a:bodyPr/>
          <a:lstStyle/>
          <a:p>
            <a:fld id="{C52AB196-309C-474A-9D58-573998E26967}" type="datetimeFigureOut">
              <a:rPr lang="fr-FR" smtClean="0"/>
              <a:t>14/10/2025</a:t>
            </a:fld>
            <a:endParaRPr lang="fr-FR"/>
          </a:p>
        </p:txBody>
      </p:sp>
      <p:sp>
        <p:nvSpPr>
          <p:cNvPr id="6" name="Espace réservé du pied de page 5">
            <a:extLst>
              <a:ext uri="{FF2B5EF4-FFF2-40B4-BE49-F238E27FC236}">
                <a16:creationId xmlns:a16="http://schemas.microsoft.com/office/drawing/2014/main" id="{166C1A36-A421-1DC7-9382-D1D2B25A63E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BC89FCE-D3EB-5561-4AD6-A0075717960F}"/>
              </a:ext>
            </a:extLst>
          </p:cNvPr>
          <p:cNvSpPr>
            <a:spLocks noGrp="1"/>
          </p:cNvSpPr>
          <p:nvPr>
            <p:ph type="sldNum" sz="quarter" idx="12"/>
          </p:nvPr>
        </p:nvSpPr>
        <p:spPr/>
        <p:txBody>
          <a:bodyPr/>
          <a:lstStyle/>
          <a:p>
            <a:fld id="{F5962A5F-9C79-E744-AFC4-F33FE61B81CF}" type="slidenum">
              <a:rPr lang="fr-FR" smtClean="0"/>
              <a:t>‹N°›</a:t>
            </a:fld>
            <a:endParaRPr lang="fr-FR"/>
          </a:p>
        </p:txBody>
      </p:sp>
    </p:spTree>
    <p:extLst>
      <p:ext uri="{BB962C8B-B14F-4D97-AF65-F5344CB8AC3E}">
        <p14:creationId xmlns:p14="http://schemas.microsoft.com/office/powerpoint/2010/main" val="443128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5335BC-342C-9701-A22F-146FA94E7355}"/>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C14916E-48DF-95D2-B9BE-CDF813029D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6CDCE65-1A4A-FCA5-9DBF-B1BA1CB37BA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1AD1CC43-1F2B-EC33-7F4B-8F60016DA8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90BFC857-62A1-FF4C-83E6-F6BC3A4BD9CE}"/>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77FB100-AF1F-8388-D54E-740284182E05}"/>
              </a:ext>
            </a:extLst>
          </p:cNvPr>
          <p:cNvSpPr>
            <a:spLocks noGrp="1"/>
          </p:cNvSpPr>
          <p:nvPr>
            <p:ph type="dt" sz="half" idx="10"/>
          </p:nvPr>
        </p:nvSpPr>
        <p:spPr/>
        <p:txBody>
          <a:bodyPr/>
          <a:lstStyle/>
          <a:p>
            <a:fld id="{C52AB196-309C-474A-9D58-573998E26967}" type="datetimeFigureOut">
              <a:rPr lang="fr-FR" smtClean="0"/>
              <a:t>14/10/2025</a:t>
            </a:fld>
            <a:endParaRPr lang="fr-FR"/>
          </a:p>
        </p:txBody>
      </p:sp>
      <p:sp>
        <p:nvSpPr>
          <p:cNvPr id="8" name="Espace réservé du pied de page 7">
            <a:extLst>
              <a:ext uri="{FF2B5EF4-FFF2-40B4-BE49-F238E27FC236}">
                <a16:creationId xmlns:a16="http://schemas.microsoft.com/office/drawing/2014/main" id="{53277169-80E4-7E5E-7746-C99EC3917F27}"/>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AAAF867B-2A8F-ACD3-865E-360984DF8AD9}"/>
              </a:ext>
            </a:extLst>
          </p:cNvPr>
          <p:cNvSpPr>
            <a:spLocks noGrp="1"/>
          </p:cNvSpPr>
          <p:nvPr>
            <p:ph type="sldNum" sz="quarter" idx="12"/>
          </p:nvPr>
        </p:nvSpPr>
        <p:spPr/>
        <p:txBody>
          <a:bodyPr/>
          <a:lstStyle/>
          <a:p>
            <a:fld id="{F5962A5F-9C79-E744-AFC4-F33FE61B81CF}" type="slidenum">
              <a:rPr lang="fr-FR" smtClean="0"/>
              <a:t>‹N°›</a:t>
            </a:fld>
            <a:endParaRPr lang="fr-FR"/>
          </a:p>
        </p:txBody>
      </p:sp>
    </p:spTree>
    <p:extLst>
      <p:ext uri="{BB962C8B-B14F-4D97-AF65-F5344CB8AC3E}">
        <p14:creationId xmlns:p14="http://schemas.microsoft.com/office/powerpoint/2010/main" val="1391815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7FD280-B61F-69E0-E470-3BA4988E91F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8C6E424-4324-6884-411C-3AB3EDCC7120}"/>
              </a:ext>
            </a:extLst>
          </p:cNvPr>
          <p:cNvSpPr>
            <a:spLocks noGrp="1"/>
          </p:cNvSpPr>
          <p:nvPr>
            <p:ph type="dt" sz="half" idx="10"/>
          </p:nvPr>
        </p:nvSpPr>
        <p:spPr/>
        <p:txBody>
          <a:bodyPr/>
          <a:lstStyle/>
          <a:p>
            <a:fld id="{C52AB196-309C-474A-9D58-573998E26967}" type="datetimeFigureOut">
              <a:rPr lang="fr-FR" smtClean="0"/>
              <a:t>14/10/2025</a:t>
            </a:fld>
            <a:endParaRPr lang="fr-FR"/>
          </a:p>
        </p:txBody>
      </p:sp>
      <p:sp>
        <p:nvSpPr>
          <p:cNvPr id="4" name="Espace réservé du pied de page 3">
            <a:extLst>
              <a:ext uri="{FF2B5EF4-FFF2-40B4-BE49-F238E27FC236}">
                <a16:creationId xmlns:a16="http://schemas.microsoft.com/office/drawing/2014/main" id="{D052624C-B112-81CC-82FC-DB92DC295611}"/>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8894E429-B42D-EDB3-F876-536F3717AEF4}"/>
              </a:ext>
            </a:extLst>
          </p:cNvPr>
          <p:cNvSpPr>
            <a:spLocks noGrp="1"/>
          </p:cNvSpPr>
          <p:nvPr>
            <p:ph type="sldNum" sz="quarter" idx="12"/>
          </p:nvPr>
        </p:nvSpPr>
        <p:spPr/>
        <p:txBody>
          <a:bodyPr/>
          <a:lstStyle/>
          <a:p>
            <a:fld id="{F5962A5F-9C79-E744-AFC4-F33FE61B81CF}" type="slidenum">
              <a:rPr lang="fr-FR" smtClean="0"/>
              <a:t>‹N°›</a:t>
            </a:fld>
            <a:endParaRPr lang="fr-FR"/>
          </a:p>
        </p:txBody>
      </p:sp>
    </p:spTree>
    <p:extLst>
      <p:ext uri="{BB962C8B-B14F-4D97-AF65-F5344CB8AC3E}">
        <p14:creationId xmlns:p14="http://schemas.microsoft.com/office/powerpoint/2010/main" val="3293160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46313BB-6E7C-375E-AFEE-976712056A71}"/>
              </a:ext>
            </a:extLst>
          </p:cNvPr>
          <p:cNvSpPr>
            <a:spLocks noGrp="1"/>
          </p:cNvSpPr>
          <p:nvPr>
            <p:ph type="dt" sz="half" idx="10"/>
          </p:nvPr>
        </p:nvSpPr>
        <p:spPr/>
        <p:txBody>
          <a:bodyPr/>
          <a:lstStyle/>
          <a:p>
            <a:fld id="{C52AB196-309C-474A-9D58-573998E26967}" type="datetimeFigureOut">
              <a:rPr lang="fr-FR" smtClean="0"/>
              <a:t>14/10/2025</a:t>
            </a:fld>
            <a:endParaRPr lang="fr-FR"/>
          </a:p>
        </p:txBody>
      </p:sp>
      <p:sp>
        <p:nvSpPr>
          <p:cNvPr id="3" name="Espace réservé du pied de page 2">
            <a:extLst>
              <a:ext uri="{FF2B5EF4-FFF2-40B4-BE49-F238E27FC236}">
                <a16:creationId xmlns:a16="http://schemas.microsoft.com/office/drawing/2014/main" id="{1E45968E-7CDD-7DA6-7AB1-E90D7F97FF6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9ADFC31D-5B17-B1D9-4058-BDF10BE56DF3}"/>
              </a:ext>
            </a:extLst>
          </p:cNvPr>
          <p:cNvSpPr>
            <a:spLocks noGrp="1"/>
          </p:cNvSpPr>
          <p:nvPr>
            <p:ph type="sldNum" sz="quarter" idx="12"/>
          </p:nvPr>
        </p:nvSpPr>
        <p:spPr/>
        <p:txBody>
          <a:bodyPr/>
          <a:lstStyle/>
          <a:p>
            <a:fld id="{F5962A5F-9C79-E744-AFC4-F33FE61B81CF}" type="slidenum">
              <a:rPr lang="fr-FR" smtClean="0"/>
              <a:t>‹N°›</a:t>
            </a:fld>
            <a:endParaRPr lang="fr-FR"/>
          </a:p>
        </p:txBody>
      </p:sp>
    </p:spTree>
    <p:extLst>
      <p:ext uri="{BB962C8B-B14F-4D97-AF65-F5344CB8AC3E}">
        <p14:creationId xmlns:p14="http://schemas.microsoft.com/office/powerpoint/2010/main" val="3560434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625550-C28C-C49A-7841-C43ED37687C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06245CDB-56FD-FD5B-802F-79B3F23505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D736A79F-C7C8-DF23-0D3D-03D13143BF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075CDB5-2669-F5C7-55DC-41D8B19009DE}"/>
              </a:ext>
            </a:extLst>
          </p:cNvPr>
          <p:cNvSpPr>
            <a:spLocks noGrp="1"/>
          </p:cNvSpPr>
          <p:nvPr>
            <p:ph type="dt" sz="half" idx="10"/>
          </p:nvPr>
        </p:nvSpPr>
        <p:spPr/>
        <p:txBody>
          <a:bodyPr/>
          <a:lstStyle/>
          <a:p>
            <a:fld id="{C52AB196-309C-474A-9D58-573998E26967}" type="datetimeFigureOut">
              <a:rPr lang="fr-FR" smtClean="0"/>
              <a:t>14/10/2025</a:t>
            </a:fld>
            <a:endParaRPr lang="fr-FR"/>
          </a:p>
        </p:txBody>
      </p:sp>
      <p:sp>
        <p:nvSpPr>
          <p:cNvPr id="6" name="Espace réservé du pied de page 5">
            <a:extLst>
              <a:ext uri="{FF2B5EF4-FFF2-40B4-BE49-F238E27FC236}">
                <a16:creationId xmlns:a16="http://schemas.microsoft.com/office/drawing/2014/main" id="{A68E2120-65D2-C599-4014-30E74AB5584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ADB77AF-8D0A-090A-C1C2-73387A43BF31}"/>
              </a:ext>
            </a:extLst>
          </p:cNvPr>
          <p:cNvSpPr>
            <a:spLocks noGrp="1"/>
          </p:cNvSpPr>
          <p:nvPr>
            <p:ph type="sldNum" sz="quarter" idx="12"/>
          </p:nvPr>
        </p:nvSpPr>
        <p:spPr/>
        <p:txBody>
          <a:bodyPr/>
          <a:lstStyle/>
          <a:p>
            <a:fld id="{F5962A5F-9C79-E744-AFC4-F33FE61B81CF}" type="slidenum">
              <a:rPr lang="fr-FR" smtClean="0"/>
              <a:t>‹N°›</a:t>
            </a:fld>
            <a:endParaRPr lang="fr-FR"/>
          </a:p>
        </p:txBody>
      </p:sp>
    </p:spTree>
    <p:extLst>
      <p:ext uri="{BB962C8B-B14F-4D97-AF65-F5344CB8AC3E}">
        <p14:creationId xmlns:p14="http://schemas.microsoft.com/office/powerpoint/2010/main" val="3331567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C0CC44-2460-924C-DCC0-A082D299389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4CFD8515-99A3-5E90-47F4-E950CC7FC0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4C50E573-F71E-4152-F854-7B6D77DBE3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4BE749B-B917-ABEE-E296-13F17EEE334B}"/>
              </a:ext>
            </a:extLst>
          </p:cNvPr>
          <p:cNvSpPr>
            <a:spLocks noGrp="1"/>
          </p:cNvSpPr>
          <p:nvPr>
            <p:ph type="dt" sz="half" idx="10"/>
          </p:nvPr>
        </p:nvSpPr>
        <p:spPr/>
        <p:txBody>
          <a:bodyPr/>
          <a:lstStyle/>
          <a:p>
            <a:fld id="{C52AB196-309C-474A-9D58-573998E26967}" type="datetimeFigureOut">
              <a:rPr lang="fr-FR" smtClean="0"/>
              <a:t>14/10/2025</a:t>
            </a:fld>
            <a:endParaRPr lang="fr-FR"/>
          </a:p>
        </p:txBody>
      </p:sp>
      <p:sp>
        <p:nvSpPr>
          <p:cNvPr id="6" name="Espace réservé du pied de page 5">
            <a:extLst>
              <a:ext uri="{FF2B5EF4-FFF2-40B4-BE49-F238E27FC236}">
                <a16:creationId xmlns:a16="http://schemas.microsoft.com/office/drawing/2014/main" id="{7C115A99-0301-B59D-8C29-BDA275FE188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DB2E68D-D3E6-3194-3BFD-026A66650ECA}"/>
              </a:ext>
            </a:extLst>
          </p:cNvPr>
          <p:cNvSpPr>
            <a:spLocks noGrp="1"/>
          </p:cNvSpPr>
          <p:nvPr>
            <p:ph type="sldNum" sz="quarter" idx="12"/>
          </p:nvPr>
        </p:nvSpPr>
        <p:spPr/>
        <p:txBody>
          <a:bodyPr/>
          <a:lstStyle/>
          <a:p>
            <a:fld id="{F5962A5F-9C79-E744-AFC4-F33FE61B81CF}" type="slidenum">
              <a:rPr lang="fr-FR" smtClean="0"/>
              <a:t>‹N°›</a:t>
            </a:fld>
            <a:endParaRPr lang="fr-FR"/>
          </a:p>
        </p:txBody>
      </p:sp>
    </p:spTree>
    <p:extLst>
      <p:ext uri="{BB962C8B-B14F-4D97-AF65-F5344CB8AC3E}">
        <p14:creationId xmlns:p14="http://schemas.microsoft.com/office/powerpoint/2010/main" val="601878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EFCB1CD-C3CA-1B0D-1440-D06FA0603C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10F1C94-7789-9BA5-09E4-A94996ED15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D1626CE-B6B8-6F13-A34E-1D6C74CF9E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52AB196-309C-474A-9D58-573998E26967}" type="datetimeFigureOut">
              <a:rPr lang="fr-FR" smtClean="0"/>
              <a:t>14/10/2025</a:t>
            </a:fld>
            <a:endParaRPr lang="fr-FR"/>
          </a:p>
        </p:txBody>
      </p:sp>
      <p:sp>
        <p:nvSpPr>
          <p:cNvPr id="5" name="Espace réservé du pied de page 4">
            <a:extLst>
              <a:ext uri="{FF2B5EF4-FFF2-40B4-BE49-F238E27FC236}">
                <a16:creationId xmlns:a16="http://schemas.microsoft.com/office/drawing/2014/main" id="{9499FB1C-705A-F936-3B0A-B6E13CE446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3F570AE7-1D0B-C8F8-354A-510E157917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5962A5F-9C79-E744-AFC4-F33FE61B81CF}" type="slidenum">
              <a:rPr lang="fr-FR" smtClean="0"/>
              <a:t>‹N°›</a:t>
            </a:fld>
            <a:endParaRPr lang="fr-FR"/>
          </a:p>
        </p:txBody>
      </p:sp>
    </p:spTree>
    <p:extLst>
      <p:ext uri="{BB962C8B-B14F-4D97-AF65-F5344CB8AC3E}">
        <p14:creationId xmlns:p14="http://schemas.microsoft.com/office/powerpoint/2010/main" val="12103612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12.xml"/><Relationship Id="rId5" Type="http://schemas.openxmlformats.org/officeDocument/2006/relationships/image" Target="../media/image19.emf"/><Relationship Id="rId4" Type="http://schemas.openxmlformats.org/officeDocument/2006/relationships/image" Target="../media/image18.emf"/></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12.xml"/><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kV_c_8XLk6M" TargetMode="External"/><Relationship Id="rId2" Type="http://schemas.openxmlformats.org/officeDocument/2006/relationships/hyperlink" Target="https://soundcloud.com/zo-besmond-de-senneville/sets/journal-de-mes-oreilles" TargetMode="Externa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6" name="Espace réservé du texte 5"/>
          <p:cNvSpPr>
            <a:spLocks noGrp="1"/>
          </p:cNvSpPr>
          <p:nvPr>
            <p:ph type="body" sz="quarter" idx="13"/>
          </p:nvPr>
        </p:nvSpPr>
        <p:spPr>
          <a:xfrm>
            <a:off x="480000" y="1892829"/>
            <a:ext cx="11232000" cy="4004832"/>
          </a:xfrm>
        </p:spPr>
        <p:txBody>
          <a:bodyPr/>
          <a:lstStyle/>
          <a:p>
            <a:pPr marL="0" indent="0" algn="ctr">
              <a:lnSpc>
                <a:spcPct val="150000"/>
              </a:lnSpc>
              <a:buNone/>
            </a:pPr>
            <a:r>
              <a:rPr lang="fr-FR" sz="3733" dirty="0">
                <a:solidFill>
                  <a:srgbClr val="0070C0"/>
                </a:solidFill>
              </a:rPr>
              <a:t>PRIX LITTÉRAIRE </a:t>
            </a:r>
          </a:p>
          <a:p>
            <a:pPr marL="0" indent="0" algn="ctr">
              <a:lnSpc>
                <a:spcPct val="150000"/>
              </a:lnSpc>
              <a:buNone/>
            </a:pPr>
            <a:r>
              <a:rPr lang="fr-FR" sz="3733" dirty="0">
                <a:solidFill>
                  <a:srgbClr val="0070C0"/>
                </a:solidFill>
              </a:rPr>
              <a:t>DES LYCÉENS, APPRENTIS ET STAGIAIRES </a:t>
            </a:r>
          </a:p>
          <a:p>
            <a:pPr marL="0" indent="0" algn="ctr">
              <a:lnSpc>
                <a:spcPct val="150000"/>
              </a:lnSpc>
              <a:buNone/>
            </a:pPr>
            <a:r>
              <a:rPr lang="fr-FR" sz="3733" dirty="0">
                <a:solidFill>
                  <a:srgbClr val="0070C0"/>
                </a:solidFill>
              </a:rPr>
              <a:t>DE la RÉGION </a:t>
            </a:r>
            <a:r>
              <a:rPr lang="fr-FR" sz="3733" dirty="0" err="1">
                <a:solidFill>
                  <a:srgbClr val="0070C0"/>
                </a:solidFill>
              </a:rPr>
              <a:t>Île-De-FRANCE</a:t>
            </a:r>
            <a:endParaRPr lang="fr-FR" dirty="0">
              <a:solidFill>
                <a:srgbClr val="0070C0"/>
              </a:solidFill>
            </a:endParaRPr>
          </a:p>
        </p:txBody>
      </p:sp>
      <p:sp>
        <p:nvSpPr>
          <p:cNvPr id="8" name="Espace réservé du pied de page 7"/>
          <p:cNvSpPr>
            <a:spLocks noGrp="1"/>
          </p:cNvSpPr>
          <p:nvPr>
            <p:ph type="ftr" sz="quarter" idx="11"/>
          </p:nvPr>
        </p:nvSpPr>
        <p:spPr/>
        <p:txBody>
          <a:bodyPr/>
          <a:lstStyle/>
          <a:p>
            <a:r>
              <a:rPr lang="fr-FR"/>
              <a:t>Délégation académique à l'action culturelle et à l'éducation artistique</a:t>
            </a:r>
            <a:endParaRPr lang="fr-FR" dirty="0"/>
          </a:p>
        </p:txBody>
      </p:sp>
      <p:sp>
        <p:nvSpPr>
          <p:cNvPr id="9" name="Espace réservé du numéro de diapositive 8"/>
          <p:cNvSpPr>
            <a:spLocks noGrp="1"/>
          </p:cNvSpPr>
          <p:nvPr>
            <p:ph type="sldNum" sz="quarter" idx="12"/>
          </p:nvPr>
        </p:nvSpPr>
        <p:spPr>
          <a:xfrm>
            <a:off x="9912000" y="6378000"/>
            <a:ext cx="1800000" cy="480000"/>
          </a:xfrm>
        </p:spPr>
        <p:txBody>
          <a:bodyPr/>
          <a:lstStyle/>
          <a:p>
            <a:fld id="{733122C9-A0B9-462F-8757-0847AD287B63}" type="slidenum">
              <a:rPr lang="fr-FR" smtClean="0"/>
              <a:pPr/>
              <a:t>1</a:t>
            </a:fld>
            <a:endParaRPr lang="fr-FR" dirty="0"/>
          </a:p>
        </p:txBody>
      </p:sp>
    </p:spTree>
    <p:extLst>
      <p:ext uri="{BB962C8B-B14F-4D97-AF65-F5344CB8AC3E}">
        <p14:creationId xmlns:p14="http://schemas.microsoft.com/office/powerpoint/2010/main" val="4181515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0E86F-F70E-FDAC-640D-0DB7F2243CD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82CD557-FD94-DB7F-C469-E12DD3CE109E}"/>
              </a:ext>
            </a:extLst>
          </p:cNvPr>
          <p:cNvSpPr>
            <a:spLocks noGrp="1"/>
          </p:cNvSpPr>
          <p:nvPr>
            <p:ph type="title"/>
          </p:nvPr>
        </p:nvSpPr>
        <p:spPr/>
        <p:txBody>
          <a:bodyPr/>
          <a:lstStyle/>
          <a:p>
            <a:endParaRPr lang="fr-FR"/>
          </a:p>
        </p:txBody>
      </p:sp>
      <p:sp>
        <p:nvSpPr>
          <p:cNvPr id="3" name="Espace réservé du pied de page 2">
            <a:extLst>
              <a:ext uri="{FF2B5EF4-FFF2-40B4-BE49-F238E27FC236}">
                <a16:creationId xmlns:a16="http://schemas.microsoft.com/office/drawing/2014/main" id="{8918E944-E482-ACD5-DE96-154BD00A0DF4}"/>
              </a:ext>
            </a:extLst>
          </p:cNvPr>
          <p:cNvSpPr>
            <a:spLocks noGrp="1"/>
          </p:cNvSpPr>
          <p:nvPr>
            <p:ph type="ftr" sz="quarter" idx="11"/>
          </p:nvPr>
        </p:nvSpPr>
        <p:spPr/>
        <p:txBody>
          <a:bodyPr/>
          <a:lstStyle/>
          <a:p>
            <a:r>
              <a:rPr lang="fr-FR"/>
              <a:t>Délégation académique à l'action culturelle et à l'éducation artistique</a:t>
            </a:r>
            <a:endParaRPr lang="fr-FR" dirty="0"/>
          </a:p>
        </p:txBody>
      </p:sp>
      <p:sp>
        <p:nvSpPr>
          <p:cNvPr id="4" name="Espace réservé du numéro de diapositive 3">
            <a:extLst>
              <a:ext uri="{FF2B5EF4-FFF2-40B4-BE49-F238E27FC236}">
                <a16:creationId xmlns:a16="http://schemas.microsoft.com/office/drawing/2014/main" id="{8F769D9D-BD90-3767-14E3-E1D430D5FF5E}"/>
              </a:ext>
            </a:extLst>
          </p:cNvPr>
          <p:cNvSpPr>
            <a:spLocks noGrp="1"/>
          </p:cNvSpPr>
          <p:nvPr>
            <p:ph type="sldNum" sz="quarter" idx="12"/>
          </p:nvPr>
        </p:nvSpPr>
        <p:spPr/>
        <p:txBody>
          <a:bodyPr/>
          <a:lstStyle/>
          <a:p>
            <a:fld id="{733122C9-A0B9-462F-8757-0847AD287B63}" type="slidenum">
              <a:rPr lang="fr-FR" smtClean="0"/>
              <a:pPr/>
              <a:t>10</a:t>
            </a:fld>
            <a:endParaRPr lang="fr-FR" dirty="0"/>
          </a:p>
        </p:txBody>
      </p:sp>
      <p:sp>
        <p:nvSpPr>
          <p:cNvPr id="5" name="ZoneTexte 4">
            <a:extLst>
              <a:ext uri="{FF2B5EF4-FFF2-40B4-BE49-F238E27FC236}">
                <a16:creationId xmlns:a16="http://schemas.microsoft.com/office/drawing/2014/main" id="{DD8709BB-6F88-584F-37B8-D287870340E5}"/>
              </a:ext>
            </a:extLst>
          </p:cNvPr>
          <p:cNvSpPr txBox="1"/>
          <p:nvPr/>
        </p:nvSpPr>
        <p:spPr>
          <a:xfrm>
            <a:off x="1583499" y="1796819"/>
            <a:ext cx="9889099" cy="830997"/>
          </a:xfrm>
          <a:prstGeom prst="rect">
            <a:avLst/>
          </a:prstGeom>
          <a:noFill/>
        </p:spPr>
        <p:txBody>
          <a:bodyPr wrap="square" rtlCol="0">
            <a:spAutoFit/>
          </a:bodyPr>
          <a:lstStyle/>
          <a:p>
            <a:endParaRPr lang="fr-FR" sz="2400" dirty="0"/>
          </a:p>
          <a:p>
            <a:endParaRPr lang="fr-FR" sz="2400" dirty="0"/>
          </a:p>
        </p:txBody>
      </p:sp>
      <p:sp>
        <p:nvSpPr>
          <p:cNvPr id="6" name="ZoneTexte 5">
            <a:extLst>
              <a:ext uri="{FF2B5EF4-FFF2-40B4-BE49-F238E27FC236}">
                <a16:creationId xmlns:a16="http://schemas.microsoft.com/office/drawing/2014/main" id="{88E76AB0-9838-F860-11BA-DE060F60218B}"/>
              </a:ext>
            </a:extLst>
          </p:cNvPr>
          <p:cNvSpPr txBox="1"/>
          <p:nvPr/>
        </p:nvSpPr>
        <p:spPr>
          <a:xfrm>
            <a:off x="2639616" y="548681"/>
            <a:ext cx="8640960" cy="461665"/>
          </a:xfrm>
          <a:prstGeom prst="rect">
            <a:avLst/>
          </a:prstGeom>
          <a:noFill/>
        </p:spPr>
        <p:txBody>
          <a:bodyPr wrap="square" rtlCol="0">
            <a:spAutoFit/>
          </a:bodyPr>
          <a:lstStyle/>
          <a:p>
            <a:pPr algn="ctr"/>
            <a:r>
              <a:rPr lang="fr-FR" sz="2400" b="1" dirty="0" err="1">
                <a:solidFill>
                  <a:schemeClr val="accent5">
                    <a:lumMod val="75000"/>
                  </a:schemeClr>
                </a:solidFill>
              </a:rPr>
              <a:t>Borboleta</a:t>
            </a:r>
            <a:r>
              <a:rPr lang="fr-FR" sz="2400" b="1" dirty="0">
                <a:solidFill>
                  <a:schemeClr val="accent5">
                    <a:lumMod val="75000"/>
                  </a:schemeClr>
                </a:solidFill>
              </a:rPr>
              <a:t>, Madeleine Pereira</a:t>
            </a:r>
          </a:p>
        </p:txBody>
      </p:sp>
      <p:pic>
        <p:nvPicPr>
          <p:cNvPr id="11" name="Image 10">
            <a:extLst>
              <a:ext uri="{FF2B5EF4-FFF2-40B4-BE49-F238E27FC236}">
                <a16:creationId xmlns:a16="http://schemas.microsoft.com/office/drawing/2014/main" id="{CC2D7275-07AD-9D42-D8CF-E63E44856055}"/>
              </a:ext>
            </a:extLst>
          </p:cNvPr>
          <p:cNvPicPr>
            <a:picLocks noChangeAspect="1"/>
          </p:cNvPicPr>
          <p:nvPr/>
        </p:nvPicPr>
        <p:blipFill>
          <a:blip r:embed="rId2"/>
          <a:stretch>
            <a:fillRect/>
          </a:stretch>
        </p:blipFill>
        <p:spPr>
          <a:xfrm>
            <a:off x="1997825" y="1005799"/>
            <a:ext cx="4098175" cy="5303520"/>
          </a:xfrm>
          <a:prstGeom prst="rect">
            <a:avLst/>
          </a:prstGeom>
        </p:spPr>
      </p:pic>
      <p:pic>
        <p:nvPicPr>
          <p:cNvPr id="15" name="Image 14">
            <a:extLst>
              <a:ext uri="{FF2B5EF4-FFF2-40B4-BE49-F238E27FC236}">
                <a16:creationId xmlns:a16="http://schemas.microsoft.com/office/drawing/2014/main" id="{DF403735-1E78-223B-918F-38395A9D6C1E}"/>
              </a:ext>
            </a:extLst>
          </p:cNvPr>
          <p:cNvPicPr>
            <a:picLocks noChangeAspect="1"/>
          </p:cNvPicPr>
          <p:nvPr/>
        </p:nvPicPr>
        <p:blipFill>
          <a:blip r:embed="rId3"/>
          <a:stretch>
            <a:fillRect/>
          </a:stretch>
        </p:blipFill>
        <p:spPr>
          <a:xfrm>
            <a:off x="6302326" y="1114864"/>
            <a:ext cx="3802113" cy="5260621"/>
          </a:xfrm>
          <a:prstGeom prst="rect">
            <a:avLst/>
          </a:prstGeom>
        </p:spPr>
      </p:pic>
      <p:sp>
        <p:nvSpPr>
          <p:cNvPr id="16" name="ZoneTexte 15">
            <a:extLst>
              <a:ext uri="{FF2B5EF4-FFF2-40B4-BE49-F238E27FC236}">
                <a16:creationId xmlns:a16="http://schemas.microsoft.com/office/drawing/2014/main" id="{E4C3E602-0B4B-842F-E031-2FC3A291A03A}"/>
              </a:ext>
            </a:extLst>
          </p:cNvPr>
          <p:cNvSpPr txBox="1"/>
          <p:nvPr/>
        </p:nvSpPr>
        <p:spPr>
          <a:xfrm>
            <a:off x="240000" y="3277772"/>
            <a:ext cx="1574732" cy="1569660"/>
          </a:xfrm>
          <a:prstGeom prst="rect">
            <a:avLst/>
          </a:prstGeom>
          <a:noFill/>
        </p:spPr>
        <p:txBody>
          <a:bodyPr wrap="square" rtlCol="0">
            <a:spAutoFit/>
          </a:bodyPr>
          <a:lstStyle/>
          <a:p>
            <a:pPr algn="ctr"/>
            <a:r>
              <a:rPr lang="fr-FR" sz="2400" dirty="0">
                <a:solidFill>
                  <a:schemeClr val="accent5"/>
                </a:solidFill>
              </a:rPr>
              <a:t>Le silence </a:t>
            </a:r>
          </a:p>
          <a:p>
            <a:pPr algn="ctr"/>
            <a:r>
              <a:rPr lang="fr-FR" sz="2400" dirty="0">
                <a:solidFill>
                  <a:schemeClr val="accent5"/>
                </a:solidFill>
              </a:rPr>
              <a:t>comme</a:t>
            </a:r>
          </a:p>
          <a:p>
            <a:pPr algn="ctr"/>
            <a:r>
              <a:rPr lang="fr-FR" sz="2400" dirty="0">
                <a:solidFill>
                  <a:schemeClr val="accent5"/>
                </a:solidFill>
              </a:rPr>
              <a:t>moteur narratif</a:t>
            </a:r>
          </a:p>
        </p:txBody>
      </p:sp>
    </p:spTree>
    <p:extLst>
      <p:ext uri="{BB962C8B-B14F-4D97-AF65-F5344CB8AC3E}">
        <p14:creationId xmlns:p14="http://schemas.microsoft.com/office/powerpoint/2010/main" val="2636505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CC3DA-BC12-60E7-AF42-B502B9C2F44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72C4218-19DC-9B03-4CE5-D957C823336F}"/>
              </a:ext>
            </a:extLst>
          </p:cNvPr>
          <p:cNvSpPr>
            <a:spLocks noGrp="1"/>
          </p:cNvSpPr>
          <p:nvPr>
            <p:ph type="title"/>
          </p:nvPr>
        </p:nvSpPr>
        <p:spPr/>
        <p:txBody>
          <a:bodyPr/>
          <a:lstStyle/>
          <a:p>
            <a:endParaRPr lang="fr-FR"/>
          </a:p>
        </p:txBody>
      </p:sp>
      <p:sp>
        <p:nvSpPr>
          <p:cNvPr id="3" name="Espace réservé du pied de page 2">
            <a:extLst>
              <a:ext uri="{FF2B5EF4-FFF2-40B4-BE49-F238E27FC236}">
                <a16:creationId xmlns:a16="http://schemas.microsoft.com/office/drawing/2014/main" id="{3B27AC7B-53C8-1E86-813A-41160CF49AFB}"/>
              </a:ext>
            </a:extLst>
          </p:cNvPr>
          <p:cNvSpPr>
            <a:spLocks noGrp="1"/>
          </p:cNvSpPr>
          <p:nvPr>
            <p:ph type="ftr" sz="quarter" idx="11"/>
          </p:nvPr>
        </p:nvSpPr>
        <p:spPr/>
        <p:txBody>
          <a:bodyPr/>
          <a:lstStyle/>
          <a:p>
            <a:r>
              <a:rPr lang="fr-FR"/>
              <a:t>Délégation académique à l'action culturelle et à l'éducation artistique</a:t>
            </a:r>
            <a:endParaRPr lang="fr-FR" dirty="0"/>
          </a:p>
        </p:txBody>
      </p:sp>
      <p:sp>
        <p:nvSpPr>
          <p:cNvPr id="4" name="Espace réservé du numéro de diapositive 3">
            <a:extLst>
              <a:ext uri="{FF2B5EF4-FFF2-40B4-BE49-F238E27FC236}">
                <a16:creationId xmlns:a16="http://schemas.microsoft.com/office/drawing/2014/main" id="{9DCC7F6E-EC91-E6A8-A297-2EE9FA5C34D8}"/>
              </a:ext>
            </a:extLst>
          </p:cNvPr>
          <p:cNvSpPr>
            <a:spLocks noGrp="1"/>
          </p:cNvSpPr>
          <p:nvPr>
            <p:ph type="sldNum" sz="quarter" idx="12"/>
          </p:nvPr>
        </p:nvSpPr>
        <p:spPr/>
        <p:txBody>
          <a:bodyPr/>
          <a:lstStyle/>
          <a:p>
            <a:fld id="{733122C9-A0B9-462F-8757-0847AD287B63}" type="slidenum">
              <a:rPr lang="fr-FR" smtClean="0"/>
              <a:pPr/>
              <a:t>11</a:t>
            </a:fld>
            <a:endParaRPr lang="fr-FR" dirty="0"/>
          </a:p>
        </p:txBody>
      </p:sp>
      <p:sp>
        <p:nvSpPr>
          <p:cNvPr id="5" name="ZoneTexte 4">
            <a:extLst>
              <a:ext uri="{FF2B5EF4-FFF2-40B4-BE49-F238E27FC236}">
                <a16:creationId xmlns:a16="http://schemas.microsoft.com/office/drawing/2014/main" id="{00D083AD-FD21-74DD-C5AE-7589CE31844A}"/>
              </a:ext>
            </a:extLst>
          </p:cNvPr>
          <p:cNvSpPr txBox="1"/>
          <p:nvPr/>
        </p:nvSpPr>
        <p:spPr>
          <a:xfrm>
            <a:off x="1583499" y="1796819"/>
            <a:ext cx="9889099" cy="830997"/>
          </a:xfrm>
          <a:prstGeom prst="rect">
            <a:avLst/>
          </a:prstGeom>
          <a:noFill/>
        </p:spPr>
        <p:txBody>
          <a:bodyPr wrap="square" rtlCol="0">
            <a:spAutoFit/>
          </a:bodyPr>
          <a:lstStyle/>
          <a:p>
            <a:endParaRPr lang="fr-FR" sz="2400" dirty="0"/>
          </a:p>
          <a:p>
            <a:endParaRPr lang="fr-FR" sz="2400" dirty="0"/>
          </a:p>
        </p:txBody>
      </p:sp>
      <p:sp>
        <p:nvSpPr>
          <p:cNvPr id="6" name="ZoneTexte 5">
            <a:extLst>
              <a:ext uri="{FF2B5EF4-FFF2-40B4-BE49-F238E27FC236}">
                <a16:creationId xmlns:a16="http://schemas.microsoft.com/office/drawing/2014/main" id="{D318E5D3-1935-3E46-15C3-249243091ADF}"/>
              </a:ext>
            </a:extLst>
          </p:cNvPr>
          <p:cNvSpPr txBox="1"/>
          <p:nvPr/>
        </p:nvSpPr>
        <p:spPr>
          <a:xfrm>
            <a:off x="2639616" y="548681"/>
            <a:ext cx="8640960" cy="461665"/>
          </a:xfrm>
          <a:prstGeom prst="rect">
            <a:avLst/>
          </a:prstGeom>
          <a:noFill/>
        </p:spPr>
        <p:txBody>
          <a:bodyPr wrap="square" rtlCol="0">
            <a:spAutoFit/>
          </a:bodyPr>
          <a:lstStyle/>
          <a:p>
            <a:pPr algn="ctr"/>
            <a:r>
              <a:rPr lang="fr-FR" sz="2400" b="1" dirty="0" err="1">
                <a:solidFill>
                  <a:schemeClr val="accent5">
                    <a:lumMod val="75000"/>
                  </a:schemeClr>
                </a:solidFill>
              </a:rPr>
              <a:t>Borboleta</a:t>
            </a:r>
            <a:r>
              <a:rPr lang="fr-FR" sz="2400" b="1" dirty="0">
                <a:solidFill>
                  <a:schemeClr val="accent5">
                    <a:lumMod val="75000"/>
                  </a:schemeClr>
                </a:solidFill>
              </a:rPr>
              <a:t>, Madeleine Pereira</a:t>
            </a:r>
          </a:p>
        </p:txBody>
      </p:sp>
      <p:pic>
        <p:nvPicPr>
          <p:cNvPr id="9" name="Image 8">
            <a:extLst>
              <a:ext uri="{FF2B5EF4-FFF2-40B4-BE49-F238E27FC236}">
                <a16:creationId xmlns:a16="http://schemas.microsoft.com/office/drawing/2014/main" id="{300EB3AA-38D6-70A2-751F-0D861926E351}"/>
              </a:ext>
            </a:extLst>
          </p:cNvPr>
          <p:cNvPicPr>
            <a:picLocks noChangeAspect="1"/>
          </p:cNvPicPr>
          <p:nvPr/>
        </p:nvPicPr>
        <p:blipFill>
          <a:blip r:embed="rId2"/>
          <a:stretch>
            <a:fillRect/>
          </a:stretch>
        </p:blipFill>
        <p:spPr>
          <a:xfrm>
            <a:off x="2192610" y="918491"/>
            <a:ext cx="2160274" cy="2579324"/>
          </a:xfrm>
          <a:prstGeom prst="rect">
            <a:avLst/>
          </a:prstGeom>
        </p:spPr>
      </p:pic>
      <p:pic>
        <p:nvPicPr>
          <p:cNvPr id="11" name="Image 10">
            <a:extLst>
              <a:ext uri="{FF2B5EF4-FFF2-40B4-BE49-F238E27FC236}">
                <a16:creationId xmlns:a16="http://schemas.microsoft.com/office/drawing/2014/main" id="{E3207CAD-62DF-873F-75BF-1EF36E9688C4}"/>
              </a:ext>
            </a:extLst>
          </p:cNvPr>
          <p:cNvPicPr>
            <a:picLocks noChangeAspect="1"/>
          </p:cNvPicPr>
          <p:nvPr/>
        </p:nvPicPr>
        <p:blipFill>
          <a:blip r:embed="rId3"/>
          <a:stretch>
            <a:fillRect/>
          </a:stretch>
        </p:blipFill>
        <p:spPr>
          <a:xfrm>
            <a:off x="2192610" y="3753552"/>
            <a:ext cx="2160274" cy="2528749"/>
          </a:xfrm>
          <a:prstGeom prst="rect">
            <a:avLst/>
          </a:prstGeom>
        </p:spPr>
      </p:pic>
      <p:pic>
        <p:nvPicPr>
          <p:cNvPr id="13" name="Image 12">
            <a:extLst>
              <a:ext uri="{FF2B5EF4-FFF2-40B4-BE49-F238E27FC236}">
                <a16:creationId xmlns:a16="http://schemas.microsoft.com/office/drawing/2014/main" id="{14EC460F-76DA-C1B8-59C9-EAB108BEBB7A}"/>
              </a:ext>
            </a:extLst>
          </p:cNvPr>
          <p:cNvPicPr>
            <a:picLocks noChangeAspect="1"/>
          </p:cNvPicPr>
          <p:nvPr/>
        </p:nvPicPr>
        <p:blipFill>
          <a:blip r:embed="rId4"/>
          <a:stretch>
            <a:fillRect/>
          </a:stretch>
        </p:blipFill>
        <p:spPr>
          <a:xfrm>
            <a:off x="4687377" y="2025604"/>
            <a:ext cx="3212271" cy="3819272"/>
          </a:xfrm>
          <a:prstGeom prst="rect">
            <a:avLst/>
          </a:prstGeom>
        </p:spPr>
      </p:pic>
      <p:pic>
        <p:nvPicPr>
          <p:cNvPr id="15" name="Image 14">
            <a:extLst>
              <a:ext uri="{FF2B5EF4-FFF2-40B4-BE49-F238E27FC236}">
                <a16:creationId xmlns:a16="http://schemas.microsoft.com/office/drawing/2014/main" id="{E032A6FA-2DFD-EF55-0D2F-BD325811B118}"/>
              </a:ext>
            </a:extLst>
          </p:cNvPr>
          <p:cNvPicPr>
            <a:picLocks noChangeAspect="1"/>
          </p:cNvPicPr>
          <p:nvPr/>
        </p:nvPicPr>
        <p:blipFill>
          <a:blip r:embed="rId5"/>
          <a:stretch>
            <a:fillRect/>
          </a:stretch>
        </p:blipFill>
        <p:spPr>
          <a:xfrm>
            <a:off x="8234141" y="1687820"/>
            <a:ext cx="3212271" cy="4157056"/>
          </a:xfrm>
          <a:prstGeom prst="rect">
            <a:avLst/>
          </a:prstGeom>
        </p:spPr>
      </p:pic>
      <p:sp>
        <p:nvSpPr>
          <p:cNvPr id="18" name="ZoneTexte 17">
            <a:extLst>
              <a:ext uri="{FF2B5EF4-FFF2-40B4-BE49-F238E27FC236}">
                <a16:creationId xmlns:a16="http://schemas.microsoft.com/office/drawing/2014/main" id="{1AE30F0E-5BBC-5D33-2D23-E8B7F77E2D9E}"/>
              </a:ext>
            </a:extLst>
          </p:cNvPr>
          <p:cNvSpPr txBox="1"/>
          <p:nvPr/>
        </p:nvSpPr>
        <p:spPr>
          <a:xfrm>
            <a:off x="506437" y="2897945"/>
            <a:ext cx="1322363" cy="646331"/>
          </a:xfrm>
          <a:prstGeom prst="rect">
            <a:avLst/>
          </a:prstGeom>
          <a:noFill/>
        </p:spPr>
        <p:txBody>
          <a:bodyPr wrap="square" rtlCol="0">
            <a:spAutoFit/>
          </a:bodyPr>
          <a:lstStyle/>
          <a:p>
            <a:r>
              <a:rPr lang="fr-FR" dirty="0">
                <a:solidFill>
                  <a:schemeClr val="accent5"/>
                </a:solidFill>
              </a:rPr>
              <a:t>Les récits</a:t>
            </a:r>
          </a:p>
          <a:p>
            <a:r>
              <a:rPr lang="fr-FR" dirty="0">
                <a:solidFill>
                  <a:schemeClr val="accent5"/>
                </a:solidFill>
              </a:rPr>
              <a:t>des autres </a:t>
            </a:r>
          </a:p>
        </p:txBody>
      </p:sp>
    </p:spTree>
    <p:extLst>
      <p:ext uri="{BB962C8B-B14F-4D97-AF65-F5344CB8AC3E}">
        <p14:creationId xmlns:p14="http://schemas.microsoft.com/office/powerpoint/2010/main" val="596225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DB653-E10B-85EE-41D6-14DC0452295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C04D88A-6B28-D3F4-86DD-62A0B9C37689}"/>
              </a:ext>
            </a:extLst>
          </p:cNvPr>
          <p:cNvSpPr>
            <a:spLocks noGrp="1"/>
          </p:cNvSpPr>
          <p:nvPr>
            <p:ph type="title"/>
          </p:nvPr>
        </p:nvSpPr>
        <p:spPr/>
        <p:txBody>
          <a:bodyPr/>
          <a:lstStyle/>
          <a:p>
            <a:endParaRPr lang="fr-FR"/>
          </a:p>
        </p:txBody>
      </p:sp>
      <p:sp>
        <p:nvSpPr>
          <p:cNvPr id="3" name="Espace réservé du pied de page 2">
            <a:extLst>
              <a:ext uri="{FF2B5EF4-FFF2-40B4-BE49-F238E27FC236}">
                <a16:creationId xmlns:a16="http://schemas.microsoft.com/office/drawing/2014/main" id="{BE18CEDA-0243-43B7-52B1-2F9ECF161889}"/>
              </a:ext>
            </a:extLst>
          </p:cNvPr>
          <p:cNvSpPr>
            <a:spLocks noGrp="1"/>
          </p:cNvSpPr>
          <p:nvPr>
            <p:ph type="ftr" sz="quarter" idx="11"/>
          </p:nvPr>
        </p:nvSpPr>
        <p:spPr/>
        <p:txBody>
          <a:bodyPr/>
          <a:lstStyle/>
          <a:p>
            <a:r>
              <a:rPr lang="fr-FR"/>
              <a:t>Délégation académique à l'action culturelle et à l'éducation artistique</a:t>
            </a:r>
            <a:endParaRPr lang="fr-FR" dirty="0"/>
          </a:p>
        </p:txBody>
      </p:sp>
      <p:sp>
        <p:nvSpPr>
          <p:cNvPr id="4" name="Espace réservé du numéro de diapositive 3">
            <a:extLst>
              <a:ext uri="{FF2B5EF4-FFF2-40B4-BE49-F238E27FC236}">
                <a16:creationId xmlns:a16="http://schemas.microsoft.com/office/drawing/2014/main" id="{FADE2DF8-3ABD-7548-BBC2-6E2A27F62CCD}"/>
              </a:ext>
            </a:extLst>
          </p:cNvPr>
          <p:cNvSpPr>
            <a:spLocks noGrp="1"/>
          </p:cNvSpPr>
          <p:nvPr>
            <p:ph type="sldNum" sz="quarter" idx="12"/>
          </p:nvPr>
        </p:nvSpPr>
        <p:spPr/>
        <p:txBody>
          <a:bodyPr/>
          <a:lstStyle/>
          <a:p>
            <a:fld id="{733122C9-A0B9-462F-8757-0847AD287B63}" type="slidenum">
              <a:rPr lang="fr-FR" smtClean="0"/>
              <a:pPr/>
              <a:t>12</a:t>
            </a:fld>
            <a:endParaRPr lang="fr-FR" dirty="0"/>
          </a:p>
        </p:txBody>
      </p:sp>
      <p:sp>
        <p:nvSpPr>
          <p:cNvPr id="5" name="ZoneTexte 4">
            <a:extLst>
              <a:ext uri="{FF2B5EF4-FFF2-40B4-BE49-F238E27FC236}">
                <a16:creationId xmlns:a16="http://schemas.microsoft.com/office/drawing/2014/main" id="{9E363877-8342-735F-0220-D51268B8DDDF}"/>
              </a:ext>
            </a:extLst>
          </p:cNvPr>
          <p:cNvSpPr txBox="1"/>
          <p:nvPr/>
        </p:nvSpPr>
        <p:spPr>
          <a:xfrm>
            <a:off x="1583499" y="1796819"/>
            <a:ext cx="9889099" cy="830997"/>
          </a:xfrm>
          <a:prstGeom prst="rect">
            <a:avLst/>
          </a:prstGeom>
          <a:noFill/>
        </p:spPr>
        <p:txBody>
          <a:bodyPr wrap="square" rtlCol="0">
            <a:spAutoFit/>
          </a:bodyPr>
          <a:lstStyle/>
          <a:p>
            <a:endParaRPr lang="fr-FR" sz="2400" dirty="0"/>
          </a:p>
          <a:p>
            <a:endParaRPr lang="fr-FR" sz="2400" dirty="0"/>
          </a:p>
        </p:txBody>
      </p:sp>
      <p:sp>
        <p:nvSpPr>
          <p:cNvPr id="6" name="ZoneTexte 5">
            <a:extLst>
              <a:ext uri="{FF2B5EF4-FFF2-40B4-BE49-F238E27FC236}">
                <a16:creationId xmlns:a16="http://schemas.microsoft.com/office/drawing/2014/main" id="{7160C6FC-B32B-A063-31E3-2FEFAE4B6E9A}"/>
              </a:ext>
            </a:extLst>
          </p:cNvPr>
          <p:cNvSpPr txBox="1"/>
          <p:nvPr/>
        </p:nvSpPr>
        <p:spPr>
          <a:xfrm>
            <a:off x="2639616" y="548681"/>
            <a:ext cx="8640960" cy="461665"/>
          </a:xfrm>
          <a:prstGeom prst="rect">
            <a:avLst/>
          </a:prstGeom>
          <a:noFill/>
        </p:spPr>
        <p:txBody>
          <a:bodyPr wrap="square" rtlCol="0">
            <a:spAutoFit/>
          </a:bodyPr>
          <a:lstStyle/>
          <a:p>
            <a:pPr algn="ctr"/>
            <a:r>
              <a:rPr lang="fr-FR" sz="2400" b="1" dirty="0" err="1">
                <a:solidFill>
                  <a:schemeClr val="accent5">
                    <a:lumMod val="75000"/>
                  </a:schemeClr>
                </a:solidFill>
              </a:rPr>
              <a:t>Borboleta</a:t>
            </a:r>
            <a:r>
              <a:rPr lang="fr-FR" sz="2400" b="1" dirty="0">
                <a:solidFill>
                  <a:schemeClr val="accent5">
                    <a:lumMod val="75000"/>
                  </a:schemeClr>
                </a:solidFill>
              </a:rPr>
              <a:t>, Madeleine Pereira</a:t>
            </a:r>
          </a:p>
        </p:txBody>
      </p:sp>
      <p:pic>
        <p:nvPicPr>
          <p:cNvPr id="9" name="Image 8">
            <a:extLst>
              <a:ext uri="{FF2B5EF4-FFF2-40B4-BE49-F238E27FC236}">
                <a16:creationId xmlns:a16="http://schemas.microsoft.com/office/drawing/2014/main" id="{71E37112-D0F0-0AEE-CEC2-6953F4A26149}"/>
              </a:ext>
            </a:extLst>
          </p:cNvPr>
          <p:cNvPicPr>
            <a:picLocks noChangeAspect="1"/>
          </p:cNvPicPr>
          <p:nvPr/>
        </p:nvPicPr>
        <p:blipFill>
          <a:blip r:embed="rId2"/>
          <a:stretch>
            <a:fillRect/>
          </a:stretch>
        </p:blipFill>
        <p:spPr>
          <a:xfrm>
            <a:off x="5818802" y="1010346"/>
            <a:ext cx="4163398" cy="5387926"/>
          </a:xfrm>
          <a:prstGeom prst="rect">
            <a:avLst/>
          </a:prstGeom>
        </p:spPr>
      </p:pic>
      <p:pic>
        <p:nvPicPr>
          <p:cNvPr id="11" name="Image 10">
            <a:extLst>
              <a:ext uri="{FF2B5EF4-FFF2-40B4-BE49-F238E27FC236}">
                <a16:creationId xmlns:a16="http://schemas.microsoft.com/office/drawing/2014/main" id="{2C358C8C-C6D7-5CC8-17DB-7BB0CF1026B5}"/>
              </a:ext>
            </a:extLst>
          </p:cNvPr>
          <p:cNvPicPr>
            <a:picLocks noChangeAspect="1"/>
          </p:cNvPicPr>
          <p:nvPr/>
        </p:nvPicPr>
        <p:blipFill>
          <a:blip r:embed="rId3"/>
          <a:stretch>
            <a:fillRect/>
          </a:stretch>
        </p:blipFill>
        <p:spPr>
          <a:xfrm>
            <a:off x="2209799" y="1010346"/>
            <a:ext cx="3609003" cy="4670474"/>
          </a:xfrm>
          <a:prstGeom prst="rect">
            <a:avLst/>
          </a:prstGeom>
        </p:spPr>
      </p:pic>
      <p:sp>
        <p:nvSpPr>
          <p:cNvPr id="12" name="ZoneTexte 11">
            <a:extLst>
              <a:ext uri="{FF2B5EF4-FFF2-40B4-BE49-F238E27FC236}">
                <a16:creationId xmlns:a16="http://schemas.microsoft.com/office/drawing/2014/main" id="{3864082C-9E4A-680E-07B8-DCB222322720}"/>
              </a:ext>
            </a:extLst>
          </p:cNvPr>
          <p:cNvSpPr txBox="1"/>
          <p:nvPr/>
        </p:nvSpPr>
        <p:spPr>
          <a:xfrm>
            <a:off x="548639" y="3024554"/>
            <a:ext cx="1406769" cy="646331"/>
          </a:xfrm>
          <a:prstGeom prst="rect">
            <a:avLst/>
          </a:prstGeom>
          <a:noFill/>
        </p:spPr>
        <p:txBody>
          <a:bodyPr wrap="square" rtlCol="0">
            <a:spAutoFit/>
          </a:bodyPr>
          <a:lstStyle/>
          <a:p>
            <a:r>
              <a:rPr lang="fr-FR" dirty="0">
                <a:solidFill>
                  <a:schemeClr val="accent5"/>
                </a:solidFill>
              </a:rPr>
              <a:t>Le récit-clé de la tante </a:t>
            </a:r>
          </a:p>
        </p:txBody>
      </p:sp>
    </p:spTree>
    <p:extLst>
      <p:ext uri="{BB962C8B-B14F-4D97-AF65-F5344CB8AC3E}">
        <p14:creationId xmlns:p14="http://schemas.microsoft.com/office/powerpoint/2010/main" val="872477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9402F-02F6-AC7A-158C-6D87E1C0931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3F6CCA4-2D1C-95C4-9B14-184C060177CE}"/>
              </a:ext>
            </a:extLst>
          </p:cNvPr>
          <p:cNvSpPr>
            <a:spLocks noGrp="1"/>
          </p:cNvSpPr>
          <p:nvPr>
            <p:ph type="title"/>
          </p:nvPr>
        </p:nvSpPr>
        <p:spPr/>
        <p:txBody>
          <a:bodyPr/>
          <a:lstStyle/>
          <a:p>
            <a:endParaRPr lang="fr-FR"/>
          </a:p>
        </p:txBody>
      </p:sp>
      <p:sp>
        <p:nvSpPr>
          <p:cNvPr id="3" name="Espace réservé du pied de page 2">
            <a:extLst>
              <a:ext uri="{FF2B5EF4-FFF2-40B4-BE49-F238E27FC236}">
                <a16:creationId xmlns:a16="http://schemas.microsoft.com/office/drawing/2014/main" id="{6E2B0959-8178-CD9F-0B0E-8801ECA0EE2F}"/>
              </a:ext>
            </a:extLst>
          </p:cNvPr>
          <p:cNvSpPr>
            <a:spLocks noGrp="1"/>
          </p:cNvSpPr>
          <p:nvPr>
            <p:ph type="ftr" sz="quarter" idx="11"/>
          </p:nvPr>
        </p:nvSpPr>
        <p:spPr/>
        <p:txBody>
          <a:bodyPr/>
          <a:lstStyle/>
          <a:p>
            <a:r>
              <a:rPr lang="fr-FR"/>
              <a:t>Délégation académique à l'action culturelle et à l'éducation artistique</a:t>
            </a:r>
            <a:endParaRPr lang="fr-FR" dirty="0"/>
          </a:p>
        </p:txBody>
      </p:sp>
      <p:sp>
        <p:nvSpPr>
          <p:cNvPr id="4" name="Espace réservé du numéro de diapositive 3">
            <a:extLst>
              <a:ext uri="{FF2B5EF4-FFF2-40B4-BE49-F238E27FC236}">
                <a16:creationId xmlns:a16="http://schemas.microsoft.com/office/drawing/2014/main" id="{0CCFEBFA-D401-3D2C-20F7-5E7F387F0B94}"/>
              </a:ext>
            </a:extLst>
          </p:cNvPr>
          <p:cNvSpPr>
            <a:spLocks noGrp="1"/>
          </p:cNvSpPr>
          <p:nvPr>
            <p:ph type="sldNum" sz="quarter" idx="12"/>
          </p:nvPr>
        </p:nvSpPr>
        <p:spPr/>
        <p:txBody>
          <a:bodyPr/>
          <a:lstStyle/>
          <a:p>
            <a:fld id="{733122C9-A0B9-462F-8757-0847AD287B63}" type="slidenum">
              <a:rPr lang="fr-FR" smtClean="0"/>
              <a:pPr/>
              <a:t>13</a:t>
            </a:fld>
            <a:endParaRPr lang="fr-FR" dirty="0"/>
          </a:p>
        </p:txBody>
      </p:sp>
      <p:sp>
        <p:nvSpPr>
          <p:cNvPr id="5" name="ZoneTexte 4">
            <a:extLst>
              <a:ext uri="{FF2B5EF4-FFF2-40B4-BE49-F238E27FC236}">
                <a16:creationId xmlns:a16="http://schemas.microsoft.com/office/drawing/2014/main" id="{93101053-A939-E356-5591-77B6C3E6B313}"/>
              </a:ext>
            </a:extLst>
          </p:cNvPr>
          <p:cNvSpPr txBox="1"/>
          <p:nvPr/>
        </p:nvSpPr>
        <p:spPr>
          <a:xfrm>
            <a:off x="1583499" y="1796819"/>
            <a:ext cx="9889099" cy="830997"/>
          </a:xfrm>
          <a:prstGeom prst="rect">
            <a:avLst/>
          </a:prstGeom>
          <a:noFill/>
        </p:spPr>
        <p:txBody>
          <a:bodyPr wrap="square" rtlCol="0">
            <a:spAutoFit/>
          </a:bodyPr>
          <a:lstStyle/>
          <a:p>
            <a:endParaRPr lang="fr-FR" sz="2400" dirty="0"/>
          </a:p>
          <a:p>
            <a:endParaRPr lang="fr-FR" sz="2400" dirty="0"/>
          </a:p>
        </p:txBody>
      </p:sp>
      <p:sp>
        <p:nvSpPr>
          <p:cNvPr id="6" name="ZoneTexte 5">
            <a:extLst>
              <a:ext uri="{FF2B5EF4-FFF2-40B4-BE49-F238E27FC236}">
                <a16:creationId xmlns:a16="http://schemas.microsoft.com/office/drawing/2014/main" id="{9CB8CB2F-3460-863E-6918-C989FA6EE547}"/>
              </a:ext>
            </a:extLst>
          </p:cNvPr>
          <p:cNvSpPr txBox="1"/>
          <p:nvPr/>
        </p:nvSpPr>
        <p:spPr>
          <a:xfrm>
            <a:off x="2639616" y="548681"/>
            <a:ext cx="8640960" cy="461665"/>
          </a:xfrm>
          <a:prstGeom prst="rect">
            <a:avLst/>
          </a:prstGeom>
          <a:noFill/>
        </p:spPr>
        <p:txBody>
          <a:bodyPr wrap="square" rtlCol="0">
            <a:spAutoFit/>
          </a:bodyPr>
          <a:lstStyle/>
          <a:p>
            <a:pPr algn="ctr"/>
            <a:r>
              <a:rPr lang="fr-FR" sz="2400" b="1" dirty="0" err="1">
                <a:solidFill>
                  <a:schemeClr val="accent5">
                    <a:lumMod val="75000"/>
                  </a:schemeClr>
                </a:solidFill>
              </a:rPr>
              <a:t>Borboleta</a:t>
            </a:r>
            <a:r>
              <a:rPr lang="fr-FR" sz="2400" b="1" dirty="0">
                <a:solidFill>
                  <a:schemeClr val="accent5">
                    <a:lumMod val="75000"/>
                  </a:schemeClr>
                </a:solidFill>
              </a:rPr>
              <a:t>, Madeleine Pereira</a:t>
            </a:r>
          </a:p>
        </p:txBody>
      </p:sp>
      <p:pic>
        <p:nvPicPr>
          <p:cNvPr id="8" name="Image 7">
            <a:extLst>
              <a:ext uri="{FF2B5EF4-FFF2-40B4-BE49-F238E27FC236}">
                <a16:creationId xmlns:a16="http://schemas.microsoft.com/office/drawing/2014/main" id="{35E2320A-1D40-8FFF-9F0E-5FB52D5C546F}"/>
              </a:ext>
            </a:extLst>
          </p:cNvPr>
          <p:cNvPicPr>
            <a:picLocks noChangeAspect="1"/>
          </p:cNvPicPr>
          <p:nvPr/>
        </p:nvPicPr>
        <p:blipFill>
          <a:blip r:embed="rId2"/>
          <a:stretch>
            <a:fillRect/>
          </a:stretch>
        </p:blipFill>
        <p:spPr>
          <a:xfrm rot="5400000">
            <a:off x="3874434" y="0"/>
            <a:ext cx="4443132" cy="6858000"/>
          </a:xfrm>
          <a:prstGeom prst="rect">
            <a:avLst/>
          </a:prstGeom>
        </p:spPr>
      </p:pic>
      <p:sp>
        <p:nvSpPr>
          <p:cNvPr id="10" name="ZoneTexte 9">
            <a:extLst>
              <a:ext uri="{FF2B5EF4-FFF2-40B4-BE49-F238E27FC236}">
                <a16:creationId xmlns:a16="http://schemas.microsoft.com/office/drawing/2014/main" id="{FFEFA3D9-FC03-288A-23A2-D0887D938F47}"/>
              </a:ext>
            </a:extLst>
          </p:cNvPr>
          <p:cNvSpPr txBox="1"/>
          <p:nvPr/>
        </p:nvSpPr>
        <p:spPr>
          <a:xfrm>
            <a:off x="647113" y="3066757"/>
            <a:ext cx="1786597" cy="646331"/>
          </a:xfrm>
          <a:prstGeom prst="rect">
            <a:avLst/>
          </a:prstGeom>
          <a:noFill/>
        </p:spPr>
        <p:txBody>
          <a:bodyPr wrap="square" rtlCol="0">
            <a:spAutoFit/>
          </a:bodyPr>
          <a:lstStyle/>
          <a:p>
            <a:r>
              <a:rPr lang="fr-FR" dirty="0">
                <a:solidFill>
                  <a:schemeClr val="accent5"/>
                </a:solidFill>
              </a:rPr>
              <a:t>Un heureux</a:t>
            </a:r>
          </a:p>
          <a:p>
            <a:r>
              <a:rPr lang="fr-FR" dirty="0">
                <a:solidFill>
                  <a:schemeClr val="accent5"/>
                </a:solidFill>
              </a:rPr>
              <a:t>dénouement ? </a:t>
            </a:r>
          </a:p>
        </p:txBody>
      </p:sp>
    </p:spTree>
    <p:extLst>
      <p:ext uri="{BB962C8B-B14F-4D97-AF65-F5344CB8AC3E}">
        <p14:creationId xmlns:p14="http://schemas.microsoft.com/office/powerpoint/2010/main" val="3352316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140724-535E-A8EE-BA5E-691B3658FF25}"/>
              </a:ext>
            </a:extLst>
          </p:cNvPr>
          <p:cNvSpPr>
            <a:spLocks noGrp="1"/>
          </p:cNvSpPr>
          <p:nvPr>
            <p:ph type="title"/>
          </p:nvPr>
        </p:nvSpPr>
        <p:spPr/>
        <p:txBody>
          <a:bodyPr/>
          <a:lstStyle/>
          <a:p>
            <a:endParaRPr lang="fr-FR"/>
          </a:p>
        </p:txBody>
      </p:sp>
      <p:sp>
        <p:nvSpPr>
          <p:cNvPr id="3" name="Espace réservé du pied de page 2">
            <a:extLst>
              <a:ext uri="{FF2B5EF4-FFF2-40B4-BE49-F238E27FC236}">
                <a16:creationId xmlns:a16="http://schemas.microsoft.com/office/drawing/2014/main" id="{E9AA8C81-EE40-DC14-B5AC-F1D1F0900C0C}"/>
              </a:ext>
            </a:extLst>
          </p:cNvPr>
          <p:cNvSpPr>
            <a:spLocks noGrp="1"/>
          </p:cNvSpPr>
          <p:nvPr>
            <p:ph type="ftr" sz="quarter" idx="11"/>
          </p:nvPr>
        </p:nvSpPr>
        <p:spPr/>
        <p:txBody>
          <a:bodyPr/>
          <a:lstStyle/>
          <a:p>
            <a:r>
              <a:rPr lang="fr-FR" dirty="0"/>
              <a:t>Délégation académique à l'action culturelle et à l'éducation artistique</a:t>
            </a:r>
          </a:p>
        </p:txBody>
      </p:sp>
      <p:sp>
        <p:nvSpPr>
          <p:cNvPr id="4" name="Espace réservé du numéro de diapositive 3">
            <a:extLst>
              <a:ext uri="{FF2B5EF4-FFF2-40B4-BE49-F238E27FC236}">
                <a16:creationId xmlns:a16="http://schemas.microsoft.com/office/drawing/2014/main" id="{877875A5-6CE2-1A91-775A-1D2099E087A7}"/>
              </a:ext>
            </a:extLst>
          </p:cNvPr>
          <p:cNvSpPr>
            <a:spLocks noGrp="1"/>
          </p:cNvSpPr>
          <p:nvPr>
            <p:ph type="sldNum" sz="quarter" idx="12"/>
          </p:nvPr>
        </p:nvSpPr>
        <p:spPr/>
        <p:txBody>
          <a:bodyPr/>
          <a:lstStyle/>
          <a:p>
            <a:fld id="{733122C9-A0B9-462F-8757-0847AD287B63}" type="slidenum">
              <a:rPr lang="fr-FR" smtClean="0"/>
              <a:pPr/>
              <a:t>14</a:t>
            </a:fld>
            <a:endParaRPr lang="fr-FR" dirty="0"/>
          </a:p>
        </p:txBody>
      </p:sp>
      <p:sp>
        <p:nvSpPr>
          <p:cNvPr id="5" name="ZoneTexte 4">
            <a:extLst>
              <a:ext uri="{FF2B5EF4-FFF2-40B4-BE49-F238E27FC236}">
                <a16:creationId xmlns:a16="http://schemas.microsoft.com/office/drawing/2014/main" id="{4D608F4A-1000-41F6-2FB3-0202AF805BB9}"/>
              </a:ext>
            </a:extLst>
          </p:cNvPr>
          <p:cNvSpPr txBox="1"/>
          <p:nvPr/>
        </p:nvSpPr>
        <p:spPr>
          <a:xfrm>
            <a:off x="1464701" y="1462703"/>
            <a:ext cx="9889099" cy="4893647"/>
          </a:xfrm>
          <a:prstGeom prst="rect">
            <a:avLst/>
          </a:prstGeom>
          <a:noFill/>
        </p:spPr>
        <p:txBody>
          <a:bodyPr wrap="square" rtlCol="0">
            <a:spAutoFit/>
          </a:bodyPr>
          <a:lstStyle/>
          <a:p>
            <a:endParaRPr lang="fr-FR" sz="2400" dirty="0"/>
          </a:p>
          <a:p>
            <a:pPr marL="457189" indent="-457189">
              <a:buAutoNum type="arabicParenR"/>
            </a:pPr>
            <a:r>
              <a:rPr lang="fr-FR" sz="2400" b="1" dirty="0"/>
              <a:t>Activité orale collective : </a:t>
            </a:r>
            <a:endParaRPr lang="fr-FR" sz="2400" dirty="0"/>
          </a:p>
          <a:p>
            <a:r>
              <a:rPr lang="fr-FR" sz="2400" dirty="0"/>
              <a:t>- Organiser la rencontre et le dialogue entre le père et les différents « témoins » (un élève = un personnage) </a:t>
            </a:r>
          </a:p>
          <a:p>
            <a:endParaRPr lang="fr-FR" sz="2400" dirty="0"/>
          </a:p>
          <a:p>
            <a:r>
              <a:rPr lang="fr-FR" sz="2400" b="1" dirty="0"/>
              <a:t>2) Activité écrite </a:t>
            </a:r>
            <a:r>
              <a:rPr lang="fr-FR" sz="2400" dirty="0"/>
              <a:t>: </a:t>
            </a:r>
          </a:p>
          <a:p>
            <a:pPr marL="342900" indent="-342900">
              <a:buFontTx/>
              <a:buChar char="-"/>
            </a:pPr>
            <a:r>
              <a:rPr lang="fr-FR" sz="2400" dirty="0"/>
              <a:t>transcrire un extrait de bande dessinée en récit</a:t>
            </a:r>
          </a:p>
          <a:p>
            <a:pPr marL="342900" indent="-342900">
              <a:buFontTx/>
              <a:buChar char="-"/>
            </a:pPr>
            <a:r>
              <a:rPr lang="fr-FR" sz="2400" dirty="0"/>
              <a:t>Écrire le récit manquant du père (à partir de la scène finale ? Imaginer le dialogue père-fille ?) </a:t>
            </a:r>
          </a:p>
          <a:p>
            <a:endParaRPr lang="fr-FR" sz="2400" dirty="0"/>
          </a:p>
          <a:p>
            <a:r>
              <a:rPr lang="fr-FR" sz="2400" i="1" dirty="0"/>
              <a:t>3) Prolongement possible : le silence est-il une protection ou une prison ? </a:t>
            </a:r>
          </a:p>
          <a:p>
            <a:endParaRPr lang="fr-FR" sz="2400" dirty="0"/>
          </a:p>
          <a:p>
            <a:endParaRPr lang="fr-FR" sz="2400" dirty="0"/>
          </a:p>
        </p:txBody>
      </p:sp>
      <p:sp>
        <p:nvSpPr>
          <p:cNvPr id="6" name="ZoneTexte 5">
            <a:extLst>
              <a:ext uri="{FF2B5EF4-FFF2-40B4-BE49-F238E27FC236}">
                <a16:creationId xmlns:a16="http://schemas.microsoft.com/office/drawing/2014/main" id="{2ED94315-BDC4-B6DA-5D4D-243B2DB39F05}"/>
              </a:ext>
            </a:extLst>
          </p:cNvPr>
          <p:cNvSpPr txBox="1"/>
          <p:nvPr/>
        </p:nvSpPr>
        <p:spPr>
          <a:xfrm>
            <a:off x="2063552" y="552669"/>
            <a:ext cx="9409045" cy="830997"/>
          </a:xfrm>
          <a:prstGeom prst="rect">
            <a:avLst/>
          </a:prstGeom>
          <a:noFill/>
        </p:spPr>
        <p:txBody>
          <a:bodyPr wrap="square" rtlCol="0">
            <a:spAutoFit/>
          </a:bodyPr>
          <a:lstStyle/>
          <a:p>
            <a:pPr algn="ctr"/>
            <a:r>
              <a:rPr lang="fr-FR" sz="2400" b="1" dirty="0">
                <a:solidFill>
                  <a:schemeClr val="accent5">
                    <a:lumMod val="75000"/>
                  </a:schemeClr>
                </a:solidFill>
              </a:rPr>
              <a:t>Pistes d’activités pour rendre compte de sa lecture de l’œuvre </a:t>
            </a:r>
          </a:p>
          <a:p>
            <a:pPr algn="ctr"/>
            <a:r>
              <a:rPr lang="fr-FR" sz="2400" b="1" dirty="0">
                <a:solidFill>
                  <a:schemeClr val="accent5">
                    <a:lumMod val="75000"/>
                  </a:schemeClr>
                </a:solidFill>
              </a:rPr>
              <a:t> à l’oral / à l’écrit</a:t>
            </a:r>
          </a:p>
        </p:txBody>
      </p:sp>
    </p:spTree>
    <p:extLst>
      <p:ext uri="{BB962C8B-B14F-4D97-AF65-F5344CB8AC3E}">
        <p14:creationId xmlns:p14="http://schemas.microsoft.com/office/powerpoint/2010/main" val="208309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140724-535E-A8EE-BA5E-691B3658FF25}"/>
              </a:ext>
            </a:extLst>
          </p:cNvPr>
          <p:cNvSpPr>
            <a:spLocks noGrp="1"/>
          </p:cNvSpPr>
          <p:nvPr>
            <p:ph type="title"/>
          </p:nvPr>
        </p:nvSpPr>
        <p:spPr/>
        <p:txBody>
          <a:bodyPr/>
          <a:lstStyle/>
          <a:p>
            <a:endParaRPr lang="fr-FR"/>
          </a:p>
        </p:txBody>
      </p:sp>
      <p:sp>
        <p:nvSpPr>
          <p:cNvPr id="3" name="Espace réservé du pied de page 2">
            <a:extLst>
              <a:ext uri="{FF2B5EF4-FFF2-40B4-BE49-F238E27FC236}">
                <a16:creationId xmlns:a16="http://schemas.microsoft.com/office/drawing/2014/main" id="{E9AA8C81-EE40-DC14-B5AC-F1D1F0900C0C}"/>
              </a:ext>
            </a:extLst>
          </p:cNvPr>
          <p:cNvSpPr>
            <a:spLocks noGrp="1"/>
          </p:cNvSpPr>
          <p:nvPr>
            <p:ph type="ftr" sz="quarter" idx="11"/>
          </p:nvPr>
        </p:nvSpPr>
        <p:spPr>
          <a:xfrm>
            <a:off x="4038600" y="6356350"/>
            <a:ext cx="4572000" cy="365125"/>
          </a:xfrm>
        </p:spPr>
        <p:txBody>
          <a:bodyPr/>
          <a:lstStyle/>
          <a:p>
            <a:r>
              <a:rPr lang="fr-FR" dirty="0"/>
              <a:t>Délégation académique à l'éducation artistique et culturelle</a:t>
            </a:r>
          </a:p>
        </p:txBody>
      </p:sp>
      <p:sp>
        <p:nvSpPr>
          <p:cNvPr id="4" name="Espace réservé du numéro de diapositive 3">
            <a:extLst>
              <a:ext uri="{FF2B5EF4-FFF2-40B4-BE49-F238E27FC236}">
                <a16:creationId xmlns:a16="http://schemas.microsoft.com/office/drawing/2014/main" id="{877875A5-6CE2-1A91-775A-1D2099E087A7}"/>
              </a:ext>
            </a:extLst>
          </p:cNvPr>
          <p:cNvSpPr>
            <a:spLocks noGrp="1"/>
          </p:cNvSpPr>
          <p:nvPr>
            <p:ph type="sldNum" sz="quarter" idx="12"/>
          </p:nvPr>
        </p:nvSpPr>
        <p:spPr/>
        <p:txBody>
          <a:bodyPr/>
          <a:lstStyle/>
          <a:p>
            <a:fld id="{733122C9-A0B9-462F-8757-0847AD287B63}" type="slidenum">
              <a:rPr lang="fr-FR" smtClean="0"/>
              <a:pPr/>
              <a:t>2</a:t>
            </a:fld>
            <a:endParaRPr lang="fr-FR" dirty="0"/>
          </a:p>
        </p:txBody>
      </p:sp>
      <p:sp>
        <p:nvSpPr>
          <p:cNvPr id="6" name="ZoneTexte 5">
            <a:extLst>
              <a:ext uri="{FF2B5EF4-FFF2-40B4-BE49-F238E27FC236}">
                <a16:creationId xmlns:a16="http://schemas.microsoft.com/office/drawing/2014/main" id="{329991B3-6F44-3424-5FDA-2B0E406DFDC9}"/>
              </a:ext>
            </a:extLst>
          </p:cNvPr>
          <p:cNvSpPr txBox="1"/>
          <p:nvPr/>
        </p:nvSpPr>
        <p:spPr>
          <a:xfrm>
            <a:off x="2735627" y="644692"/>
            <a:ext cx="8640960" cy="461665"/>
          </a:xfrm>
          <a:prstGeom prst="rect">
            <a:avLst/>
          </a:prstGeom>
          <a:noFill/>
        </p:spPr>
        <p:txBody>
          <a:bodyPr wrap="square" rtlCol="0">
            <a:spAutoFit/>
          </a:bodyPr>
          <a:lstStyle/>
          <a:p>
            <a:pPr algn="ctr"/>
            <a:r>
              <a:rPr lang="fr-FR" sz="2400" b="1" dirty="0">
                <a:solidFill>
                  <a:schemeClr val="accent2">
                    <a:lumMod val="60000"/>
                    <a:lumOff val="40000"/>
                  </a:schemeClr>
                </a:solidFill>
              </a:rPr>
              <a:t>Sourdre, un recueil poétique de Zoé </a:t>
            </a:r>
            <a:r>
              <a:rPr lang="fr-FR" sz="2400" b="1" dirty="0" err="1">
                <a:solidFill>
                  <a:schemeClr val="accent2">
                    <a:lumMod val="60000"/>
                    <a:lumOff val="40000"/>
                  </a:schemeClr>
                </a:solidFill>
              </a:rPr>
              <a:t>Besmond</a:t>
            </a:r>
            <a:r>
              <a:rPr lang="fr-FR" sz="2400" b="1" dirty="0">
                <a:solidFill>
                  <a:schemeClr val="accent2">
                    <a:lumMod val="60000"/>
                    <a:lumOff val="40000"/>
                  </a:schemeClr>
                </a:solidFill>
              </a:rPr>
              <a:t> de Senneville</a:t>
            </a:r>
            <a:endParaRPr lang="fr-FR" sz="2400" dirty="0">
              <a:solidFill>
                <a:schemeClr val="accent2">
                  <a:lumMod val="60000"/>
                  <a:lumOff val="40000"/>
                </a:schemeClr>
              </a:solidFill>
            </a:endParaRPr>
          </a:p>
        </p:txBody>
      </p:sp>
      <p:pic>
        <p:nvPicPr>
          <p:cNvPr id="8" name="Image 7" descr="Une image contenant texte, capture d’écran, plein air, arbre&#10;&#10;Le contenu généré par l’IA peut être incorrect.">
            <a:extLst>
              <a:ext uri="{FF2B5EF4-FFF2-40B4-BE49-F238E27FC236}">
                <a16:creationId xmlns:a16="http://schemas.microsoft.com/office/drawing/2014/main" id="{CB567BF1-76D7-9CF0-0718-F01697A2CECF}"/>
              </a:ext>
            </a:extLst>
          </p:cNvPr>
          <p:cNvPicPr>
            <a:picLocks noChangeAspect="1"/>
          </p:cNvPicPr>
          <p:nvPr/>
        </p:nvPicPr>
        <p:blipFill>
          <a:blip r:embed="rId2"/>
          <a:stretch>
            <a:fillRect/>
          </a:stretch>
        </p:blipFill>
        <p:spPr>
          <a:xfrm>
            <a:off x="4768850" y="1658594"/>
            <a:ext cx="3207693" cy="4514850"/>
          </a:xfrm>
          <a:prstGeom prst="rect">
            <a:avLst/>
          </a:prstGeom>
        </p:spPr>
      </p:pic>
    </p:spTree>
    <p:extLst>
      <p:ext uri="{BB962C8B-B14F-4D97-AF65-F5344CB8AC3E}">
        <p14:creationId xmlns:p14="http://schemas.microsoft.com/office/powerpoint/2010/main" val="293448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2027D-538D-F117-CB65-B3AB9623633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E506600-8812-86E1-6D5E-9B729C481769}"/>
              </a:ext>
            </a:extLst>
          </p:cNvPr>
          <p:cNvSpPr>
            <a:spLocks noGrp="1"/>
          </p:cNvSpPr>
          <p:nvPr>
            <p:ph type="title"/>
          </p:nvPr>
        </p:nvSpPr>
        <p:spPr/>
        <p:txBody>
          <a:bodyPr/>
          <a:lstStyle/>
          <a:p>
            <a:endParaRPr lang="fr-FR"/>
          </a:p>
        </p:txBody>
      </p:sp>
      <p:sp>
        <p:nvSpPr>
          <p:cNvPr id="3" name="Espace réservé du pied de page 2">
            <a:extLst>
              <a:ext uri="{FF2B5EF4-FFF2-40B4-BE49-F238E27FC236}">
                <a16:creationId xmlns:a16="http://schemas.microsoft.com/office/drawing/2014/main" id="{319AFAB8-E33B-79D0-6479-DC917FD8D089}"/>
              </a:ext>
            </a:extLst>
          </p:cNvPr>
          <p:cNvSpPr>
            <a:spLocks noGrp="1"/>
          </p:cNvSpPr>
          <p:nvPr>
            <p:ph type="ftr" sz="quarter" idx="11"/>
          </p:nvPr>
        </p:nvSpPr>
        <p:spPr/>
        <p:txBody>
          <a:bodyPr/>
          <a:lstStyle/>
          <a:p>
            <a:r>
              <a:rPr lang="fr-FR"/>
              <a:t>Délégation académique à l'action culturelle et à l'éducation artistique</a:t>
            </a:r>
            <a:endParaRPr lang="fr-FR" dirty="0"/>
          </a:p>
        </p:txBody>
      </p:sp>
      <p:sp>
        <p:nvSpPr>
          <p:cNvPr id="4" name="Espace réservé du numéro de diapositive 3">
            <a:extLst>
              <a:ext uri="{FF2B5EF4-FFF2-40B4-BE49-F238E27FC236}">
                <a16:creationId xmlns:a16="http://schemas.microsoft.com/office/drawing/2014/main" id="{2522ED19-97AE-C350-6D1F-1106039ED538}"/>
              </a:ext>
            </a:extLst>
          </p:cNvPr>
          <p:cNvSpPr>
            <a:spLocks noGrp="1"/>
          </p:cNvSpPr>
          <p:nvPr>
            <p:ph type="sldNum" sz="quarter" idx="12"/>
          </p:nvPr>
        </p:nvSpPr>
        <p:spPr/>
        <p:txBody>
          <a:bodyPr/>
          <a:lstStyle/>
          <a:p>
            <a:fld id="{733122C9-A0B9-462F-8757-0847AD287B63}" type="slidenum">
              <a:rPr lang="fr-FR" smtClean="0"/>
              <a:pPr/>
              <a:t>3</a:t>
            </a:fld>
            <a:endParaRPr lang="fr-FR" dirty="0"/>
          </a:p>
        </p:txBody>
      </p:sp>
      <p:sp>
        <p:nvSpPr>
          <p:cNvPr id="6" name="ZoneTexte 5">
            <a:extLst>
              <a:ext uri="{FF2B5EF4-FFF2-40B4-BE49-F238E27FC236}">
                <a16:creationId xmlns:a16="http://schemas.microsoft.com/office/drawing/2014/main" id="{6418CADC-3FBC-DAA6-151B-261BF3E42125}"/>
              </a:ext>
            </a:extLst>
          </p:cNvPr>
          <p:cNvSpPr txBox="1"/>
          <p:nvPr/>
        </p:nvSpPr>
        <p:spPr>
          <a:xfrm>
            <a:off x="2735627" y="644692"/>
            <a:ext cx="8640960" cy="461665"/>
          </a:xfrm>
          <a:prstGeom prst="rect">
            <a:avLst/>
          </a:prstGeom>
          <a:noFill/>
        </p:spPr>
        <p:txBody>
          <a:bodyPr wrap="square" rtlCol="0">
            <a:spAutoFit/>
          </a:bodyPr>
          <a:lstStyle/>
          <a:p>
            <a:pPr algn="ctr"/>
            <a:r>
              <a:rPr lang="fr-FR" sz="2400" b="1" dirty="0">
                <a:solidFill>
                  <a:schemeClr val="accent2">
                    <a:lumMod val="60000"/>
                    <a:lumOff val="40000"/>
                  </a:schemeClr>
                </a:solidFill>
              </a:rPr>
              <a:t>Sourdre, Zoé </a:t>
            </a:r>
            <a:r>
              <a:rPr lang="fr-FR" sz="2400" b="1" dirty="0" err="1">
                <a:solidFill>
                  <a:schemeClr val="accent2">
                    <a:lumMod val="60000"/>
                    <a:lumOff val="40000"/>
                  </a:schemeClr>
                </a:solidFill>
              </a:rPr>
              <a:t>Besmond</a:t>
            </a:r>
            <a:r>
              <a:rPr lang="fr-FR" sz="2400" b="1" dirty="0">
                <a:solidFill>
                  <a:schemeClr val="accent2">
                    <a:lumMod val="60000"/>
                    <a:lumOff val="40000"/>
                  </a:schemeClr>
                </a:solidFill>
              </a:rPr>
              <a:t> de Senneville  </a:t>
            </a:r>
            <a:endParaRPr lang="fr-FR" sz="2400" dirty="0">
              <a:solidFill>
                <a:schemeClr val="accent2">
                  <a:lumMod val="60000"/>
                  <a:lumOff val="40000"/>
                </a:schemeClr>
              </a:solidFill>
            </a:endParaRPr>
          </a:p>
        </p:txBody>
      </p:sp>
      <p:pic>
        <p:nvPicPr>
          <p:cNvPr id="7" name="Image 6">
            <a:extLst>
              <a:ext uri="{FF2B5EF4-FFF2-40B4-BE49-F238E27FC236}">
                <a16:creationId xmlns:a16="http://schemas.microsoft.com/office/drawing/2014/main" id="{EB35753C-097C-DDE1-2C94-2D7982F6EB75}"/>
              </a:ext>
            </a:extLst>
          </p:cNvPr>
          <p:cNvPicPr>
            <a:picLocks noChangeAspect="1"/>
          </p:cNvPicPr>
          <p:nvPr/>
        </p:nvPicPr>
        <p:blipFill>
          <a:blip r:embed="rId2"/>
          <a:stretch>
            <a:fillRect/>
          </a:stretch>
        </p:blipFill>
        <p:spPr>
          <a:xfrm>
            <a:off x="1533427" y="1362430"/>
            <a:ext cx="2876550" cy="4737847"/>
          </a:xfrm>
          <a:prstGeom prst="rect">
            <a:avLst/>
          </a:prstGeom>
        </p:spPr>
      </p:pic>
      <p:pic>
        <p:nvPicPr>
          <p:cNvPr id="12" name="Image 11">
            <a:extLst>
              <a:ext uri="{FF2B5EF4-FFF2-40B4-BE49-F238E27FC236}">
                <a16:creationId xmlns:a16="http://schemas.microsoft.com/office/drawing/2014/main" id="{AD614836-A076-7CF9-0E55-757B168D60C3}"/>
              </a:ext>
            </a:extLst>
          </p:cNvPr>
          <p:cNvPicPr>
            <a:picLocks noChangeAspect="1"/>
          </p:cNvPicPr>
          <p:nvPr/>
        </p:nvPicPr>
        <p:blipFill>
          <a:blip r:embed="rId3"/>
          <a:stretch>
            <a:fillRect/>
          </a:stretch>
        </p:blipFill>
        <p:spPr>
          <a:xfrm>
            <a:off x="7458559" y="1353260"/>
            <a:ext cx="3003066" cy="4641103"/>
          </a:xfrm>
          <a:prstGeom prst="rect">
            <a:avLst/>
          </a:prstGeom>
        </p:spPr>
      </p:pic>
      <p:sp>
        <p:nvSpPr>
          <p:cNvPr id="13" name="ZoneTexte 12">
            <a:extLst>
              <a:ext uri="{FF2B5EF4-FFF2-40B4-BE49-F238E27FC236}">
                <a16:creationId xmlns:a16="http://schemas.microsoft.com/office/drawing/2014/main" id="{C217ABD2-0504-2507-AB4F-D57F204D19B0}"/>
              </a:ext>
            </a:extLst>
          </p:cNvPr>
          <p:cNvSpPr txBox="1"/>
          <p:nvPr/>
        </p:nvSpPr>
        <p:spPr>
          <a:xfrm>
            <a:off x="5613009" y="2897945"/>
            <a:ext cx="1139483" cy="923330"/>
          </a:xfrm>
          <a:prstGeom prst="rect">
            <a:avLst/>
          </a:prstGeom>
          <a:noFill/>
        </p:spPr>
        <p:txBody>
          <a:bodyPr wrap="square" rtlCol="0">
            <a:spAutoFit/>
          </a:bodyPr>
          <a:lstStyle/>
          <a:p>
            <a:pPr algn="ctr"/>
            <a:r>
              <a:rPr lang="fr-FR" b="1" dirty="0">
                <a:solidFill>
                  <a:schemeClr val="accent5"/>
                </a:solidFill>
              </a:rPr>
              <a:t>un </a:t>
            </a:r>
          </a:p>
          <a:p>
            <a:pPr algn="ctr"/>
            <a:r>
              <a:rPr lang="fr-FR" b="1" dirty="0">
                <a:solidFill>
                  <a:schemeClr val="accent5"/>
                </a:solidFill>
              </a:rPr>
              <a:t>verbe défectif </a:t>
            </a:r>
          </a:p>
        </p:txBody>
      </p:sp>
    </p:spTree>
    <p:extLst>
      <p:ext uri="{BB962C8B-B14F-4D97-AF65-F5344CB8AC3E}">
        <p14:creationId xmlns:p14="http://schemas.microsoft.com/office/powerpoint/2010/main" val="327427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99AF-D877-1003-677D-C20B2EB2746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A226801-C9E2-E25E-2A07-A89143819AA2}"/>
              </a:ext>
            </a:extLst>
          </p:cNvPr>
          <p:cNvSpPr>
            <a:spLocks noGrp="1"/>
          </p:cNvSpPr>
          <p:nvPr>
            <p:ph type="title"/>
          </p:nvPr>
        </p:nvSpPr>
        <p:spPr/>
        <p:txBody>
          <a:bodyPr/>
          <a:lstStyle/>
          <a:p>
            <a:endParaRPr lang="fr-FR"/>
          </a:p>
        </p:txBody>
      </p:sp>
      <p:sp>
        <p:nvSpPr>
          <p:cNvPr id="3" name="Espace réservé du pied de page 2">
            <a:extLst>
              <a:ext uri="{FF2B5EF4-FFF2-40B4-BE49-F238E27FC236}">
                <a16:creationId xmlns:a16="http://schemas.microsoft.com/office/drawing/2014/main" id="{102BBAFF-E1CF-42E0-DAC8-A15B4733A791}"/>
              </a:ext>
            </a:extLst>
          </p:cNvPr>
          <p:cNvSpPr>
            <a:spLocks noGrp="1"/>
          </p:cNvSpPr>
          <p:nvPr>
            <p:ph type="ftr" sz="quarter" idx="11"/>
          </p:nvPr>
        </p:nvSpPr>
        <p:spPr/>
        <p:txBody>
          <a:bodyPr/>
          <a:lstStyle/>
          <a:p>
            <a:r>
              <a:rPr lang="fr-FR"/>
              <a:t>Délégation académique à l'action culturelle et à l'éducation artistique</a:t>
            </a:r>
            <a:endParaRPr lang="fr-FR" dirty="0"/>
          </a:p>
        </p:txBody>
      </p:sp>
      <p:sp>
        <p:nvSpPr>
          <p:cNvPr id="4" name="Espace réservé du numéro de diapositive 3">
            <a:extLst>
              <a:ext uri="{FF2B5EF4-FFF2-40B4-BE49-F238E27FC236}">
                <a16:creationId xmlns:a16="http://schemas.microsoft.com/office/drawing/2014/main" id="{42BACCEA-E4A1-BAFE-9F81-1C5526DFFF83}"/>
              </a:ext>
            </a:extLst>
          </p:cNvPr>
          <p:cNvSpPr>
            <a:spLocks noGrp="1"/>
          </p:cNvSpPr>
          <p:nvPr>
            <p:ph type="sldNum" sz="quarter" idx="12"/>
          </p:nvPr>
        </p:nvSpPr>
        <p:spPr/>
        <p:txBody>
          <a:bodyPr/>
          <a:lstStyle/>
          <a:p>
            <a:fld id="{733122C9-A0B9-462F-8757-0847AD287B63}" type="slidenum">
              <a:rPr lang="fr-FR" smtClean="0"/>
              <a:pPr/>
              <a:t>4</a:t>
            </a:fld>
            <a:endParaRPr lang="fr-FR" dirty="0"/>
          </a:p>
        </p:txBody>
      </p:sp>
      <p:sp>
        <p:nvSpPr>
          <p:cNvPr id="6" name="ZoneTexte 5">
            <a:extLst>
              <a:ext uri="{FF2B5EF4-FFF2-40B4-BE49-F238E27FC236}">
                <a16:creationId xmlns:a16="http://schemas.microsoft.com/office/drawing/2014/main" id="{4BAA2949-59B2-4190-9D56-CFE642FFF6FE}"/>
              </a:ext>
            </a:extLst>
          </p:cNvPr>
          <p:cNvSpPr txBox="1"/>
          <p:nvPr/>
        </p:nvSpPr>
        <p:spPr>
          <a:xfrm>
            <a:off x="2735627" y="644692"/>
            <a:ext cx="8640960" cy="461665"/>
          </a:xfrm>
          <a:prstGeom prst="rect">
            <a:avLst/>
          </a:prstGeom>
          <a:noFill/>
        </p:spPr>
        <p:txBody>
          <a:bodyPr wrap="square" rtlCol="0">
            <a:spAutoFit/>
          </a:bodyPr>
          <a:lstStyle/>
          <a:p>
            <a:pPr algn="ctr"/>
            <a:r>
              <a:rPr lang="fr-FR" sz="2400" b="1" dirty="0">
                <a:solidFill>
                  <a:schemeClr val="accent2">
                    <a:lumMod val="60000"/>
                    <a:lumOff val="40000"/>
                  </a:schemeClr>
                </a:solidFill>
              </a:rPr>
              <a:t>Sourdre, Zoé </a:t>
            </a:r>
            <a:r>
              <a:rPr lang="fr-FR" sz="2400" b="1" dirty="0" err="1">
                <a:solidFill>
                  <a:schemeClr val="accent2">
                    <a:lumMod val="60000"/>
                    <a:lumOff val="40000"/>
                  </a:schemeClr>
                </a:solidFill>
              </a:rPr>
              <a:t>Besmond</a:t>
            </a:r>
            <a:r>
              <a:rPr lang="fr-FR" sz="2400" b="1" dirty="0">
                <a:solidFill>
                  <a:schemeClr val="accent2">
                    <a:lumMod val="60000"/>
                    <a:lumOff val="40000"/>
                  </a:schemeClr>
                </a:solidFill>
              </a:rPr>
              <a:t> de Senneville  </a:t>
            </a:r>
            <a:endParaRPr lang="fr-FR" sz="2400" dirty="0">
              <a:solidFill>
                <a:schemeClr val="accent2">
                  <a:lumMod val="60000"/>
                  <a:lumOff val="40000"/>
                </a:schemeClr>
              </a:solidFill>
            </a:endParaRPr>
          </a:p>
        </p:txBody>
      </p:sp>
      <p:pic>
        <p:nvPicPr>
          <p:cNvPr id="16" name="Image 15">
            <a:extLst>
              <a:ext uri="{FF2B5EF4-FFF2-40B4-BE49-F238E27FC236}">
                <a16:creationId xmlns:a16="http://schemas.microsoft.com/office/drawing/2014/main" id="{EF8081F7-D061-C2EE-728F-12992CF935A2}"/>
              </a:ext>
            </a:extLst>
          </p:cNvPr>
          <p:cNvPicPr>
            <a:picLocks noChangeAspect="1"/>
          </p:cNvPicPr>
          <p:nvPr/>
        </p:nvPicPr>
        <p:blipFill>
          <a:blip r:embed="rId2"/>
          <a:stretch>
            <a:fillRect/>
          </a:stretch>
        </p:blipFill>
        <p:spPr>
          <a:xfrm>
            <a:off x="1729693" y="1106357"/>
            <a:ext cx="3237566" cy="4997202"/>
          </a:xfrm>
          <a:prstGeom prst="rect">
            <a:avLst/>
          </a:prstGeom>
        </p:spPr>
      </p:pic>
      <p:pic>
        <p:nvPicPr>
          <p:cNvPr id="18" name="Image 17">
            <a:extLst>
              <a:ext uri="{FF2B5EF4-FFF2-40B4-BE49-F238E27FC236}">
                <a16:creationId xmlns:a16="http://schemas.microsoft.com/office/drawing/2014/main" id="{9EF0DE14-4E30-8FCB-AF9B-3B35C8837F3F}"/>
              </a:ext>
            </a:extLst>
          </p:cNvPr>
          <p:cNvPicPr>
            <a:picLocks noChangeAspect="1"/>
          </p:cNvPicPr>
          <p:nvPr/>
        </p:nvPicPr>
        <p:blipFill>
          <a:blip r:embed="rId3"/>
          <a:stretch>
            <a:fillRect/>
          </a:stretch>
        </p:blipFill>
        <p:spPr>
          <a:xfrm>
            <a:off x="5155745" y="1106357"/>
            <a:ext cx="2768147" cy="4559300"/>
          </a:xfrm>
          <a:prstGeom prst="rect">
            <a:avLst/>
          </a:prstGeom>
        </p:spPr>
      </p:pic>
      <p:pic>
        <p:nvPicPr>
          <p:cNvPr id="20" name="Image 19">
            <a:extLst>
              <a:ext uri="{FF2B5EF4-FFF2-40B4-BE49-F238E27FC236}">
                <a16:creationId xmlns:a16="http://schemas.microsoft.com/office/drawing/2014/main" id="{1DC4FCEC-91D3-4635-7911-DDC6FC2AC52A}"/>
              </a:ext>
            </a:extLst>
          </p:cNvPr>
          <p:cNvPicPr>
            <a:picLocks noChangeAspect="1"/>
          </p:cNvPicPr>
          <p:nvPr/>
        </p:nvPicPr>
        <p:blipFill>
          <a:blip r:embed="rId4"/>
          <a:stretch>
            <a:fillRect/>
          </a:stretch>
        </p:blipFill>
        <p:spPr>
          <a:xfrm>
            <a:off x="8399338" y="1106357"/>
            <a:ext cx="2698750" cy="4445000"/>
          </a:xfrm>
          <a:prstGeom prst="rect">
            <a:avLst/>
          </a:prstGeom>
        </p:spPr>
      </p:pic>
      <p:sp>
        <p:nvSpPr>
          <p:cNvPr id="21" name="ZoneTexte 20">
            <a:extLst>
              <a:ext uri="{FF2B5EF4-FFF2-40B4-BE49-F238E27FC236}">
                <a16:creationId xmlns:a16="http://schemas.microsoft.com/office/drawing/2014/main" id="{75111E7F-127C-71A4-1F84-F045FAA4A163}"/>
              </a:ext>
            </a:extLst>
          </p:cNvPr>
          <p:cNvSpPr txBox="1"/>
          <p:nvPr/>
        </p:nvSpPr>
        <p:spPr>
          <a:xfrm>
            <a:off x="8103700" y="5751643"/>
            <a:ext cx="3757000" cy="584775"/>
          </a:xfrm>
          <a:prstGeom prst="rect">
            <a:avLst/>
          </a:prstGeom>
          <a:noFill/>
        </p:spPr>
        <p:txBody>
          <a:bodyPr wrap="square" rtlCol="0">
            <a:spAutoFit/>
          </a:bodyPr>
          <a:lstStyle/>
          <a:p>
            <a:r>
              <a:rPr lang="fr-FR" sz="3200" b="1" dirty="0">
                <a:solidFill>
                  <a:schemeClr val="accent5"/>
                </a:solidFill>
              </a:rPr>
              <a:t>Écrire le silence </a:t>
            </a:r>
          </a:p>
        </p:txBody>
      </p:sp>
    </p:spTree>
    <p:extLst>
      <p:ext uri="{BB962C8B-B14F-4D97-AF65-F5344CB8AC3E}">
        <p14:creationId xmlns:p14="http://schemas.microsoft.com/office/powerpoint/2010/main" val="903066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471AD-E373-BA06-9E70-6C59DBF41D4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E22AD74-E741-9CBB-B27D-2E49437B039D}"/>
              </a:ext>
            </a:extLst>
          </p:cNvPr>
          <p:cNvSpPr>
            <a:spLocks noGrp="1"/>
          </p:cNvSpPr>
          <p:nvPr>
            <p:ph type="title"/>
          </p:nvPr>
        </p:nvSpPr>
        <p:spPr/>
        <p:txBody>
          <a:bodyPr/>
          <a:lstStyle/>
          <a:p>
            <a:endParaRPr lang="fr-FR"/>
          </a:p>
        </p:txBody>
      </p:sp>
      <p:sp>
        <p:nvSpPr>
          <p:cNvPr id="3" name="Espace réservé du pied de page 2">
            <a:extLst>
              <a:ext uri="{FF2B5EF4-FFF2-40B4-BE49-F238E27FC236}">
                <a16:creationId xmlns:a16="http://schemas.microsoft.com/office/drawing/2014/main" id="{410AFAB3-16EF-6192-D3B3-310F9DD4743D}"/>
              </a:ext>
            </a:extLst>
          </p:cNvPr>
          <p:cNvSpPr>
            <a:spLocks noGrp="1"/>
          </p:cNvSpPr>
          <p:nvPr>
            <p:ph type="ftr" sz="quarter" idx="11"/>
          </p:nvPr>
        </p:nvSpPr>
        <p:spPr/>
        <p:txBody>
          <a:bodyPr/>
          <a:lstStyle/>
          <a:p>
            <a:r>
              <a:rPr lang="fr-FR"/>
              <a:t>Délégation académique à l'action culturelle et à l'éducation artistique</a:t>
            </a:r>
            <a:endParaRPr lang="fr-FR" dirty="0"/>
          </a:p>
        </p:txBody>
      </p:sp>
      <p:sp>
        <p:nvSpPr>
          <p:cNvPr id="4" name="Espace réservé du numéro de diapositive 3">
            <a:extLst>
              <a:ext uri="{FF2B5EF4-FFF2-40B4-BE49-F238E27FC236}">
                <a16:creationId xmlns:a16="http://schemas.microsoft.com/office/drawing/2014/main" id="{9746D7A2-C77A-3290-D888-910AB070900B}"/>
              </a:ext>
            </a:extLst>
          </p:cNvPr>
          <p:cNvSpPr>
            <a:spLocks noGrp="1"/>
          </p:cNvSpPr>
          <p:nvPr>
            <p:ph type="sldNum" sz="quarter" idx="12"/>
          </p:nvPr>
        </p:nvSpPr>
        <p:spPr/>
        <p:txBody>
          <a:bodyPr/>
          <a:lstStyle/>
          <a:p>
            <a:fld id="{733122C9-A0B9-462F-8757-0847AD287B63}" type="slidenum">
              <a:rPr lang="fr-FR" smtClean="0"/>
              <a:pPr/>
              <a:t>5</a:t>
            </a:fld>
            <a:endParaRPr lang="fr-FR" dirty="0"/>
          </a:p>
        </p:txBody>
      </p:sp>
      <p:sp>
        <p:nvSpPr>
          <p:cNvPr id="6" name="ZoneTexte 5">
            <a:extLst>
              <a:ext uri="{FF2B5EF4-FFF2-40B4-BE49-F238E27FC236}">
                <a16:creationId xmlns:a16="http://schemas.microsoft.com/office/drawing/2014/main" id="{61C900D1-03FA-3CB2-F645-811CCB042D18}"/>
              </a:ext>
            </a:extLst>
          </p:cNvPr>
          <p:cNvSpPr txBox="1"/>
          <p:nvPr/>
        </p:nvSpPr>
        <p:spPr>
          <a:xfrm>
            <a:off x="2735627" y="644692"/>
            <a:ext cx="8640960" cy="461665"/>
          </a:xfrm>
          <a:prstGeom prst="rect">
            <a:avLst/>
          </a:prstGeom>
          <a:noFill/>
        </p:spPr>
        <p:txBody>
          <a:bodyPr wrap="square" rtlCol="0">
            <a:spAutoFit/>
          </a:bodyPr>
          <a:lstStyle/>
          <a:p>
            <a:pPr algn="ctr"/>
            <a:r>
              <a:rPr lang="fr-FR" sz="2400" b="1" dirty="0">
                <a:solidFill>
                  <a:schemeClr val="accent2">
                    <a:lumMod val="60000"/>
                    <a:lumOff val="40000"/>
                  </a:schemeClr>
                </a:solidFill>
              </a:rPr>
              <a:t>Sourdre, Zoé </a:t>
            </a:r>
            <a:r>
              <a:rPr lang="fr-FR" sz="2400" b="1" dirty="0" err="1">
                <a:solidFill>
                  <a:schemeClr val="accent2">
                    <a:lumMod val="60000"/>
                    <a:lumOff val="40000"/>
                  </a:schemeClr>
                </a:solidFill>
              </a:rPr>
              <a:t>Besmond</a:t>
            </a:r>
            <a:r>
              <a:rPr lang="fr-FR" sz="2400" b="1" dirty="0">
                <a:solidFill>
                  <a:schemeClr val="accent2">
                    <a:lumMod val="60000"/>
                    <a:lumOff val="40000"/>
                  </a:schemeClr>
                </a:solidFill>
              </a:rPr>
              <a:t> de Senneville  </a:t>
            </a:r>
            <a:endParaRPr lang="fr-FR" sz="2400" dirty="0">
              <a:solidFill>
                <a:schemeClr val="accent2">
                  <a:lumMod val="60000"/>
                  <a:lumOff val="40000"/>
                </a:schemeClr>
              </a:solidFill>
            </a:endParaRPr>
          </a:p>
        </p:txBody>
      </p:sp>
      <p:pic>
        <p:nvPicPr>
          <p:cNvPr id="8" name="Image 7">
            <a:extLst>
              <a:ext uri="{FF2B5EF4-FFF2-40B4-BE49-F238E27FC236}">
                <a16:creationId xmlns:a16="http://schemas.microsoft.com/office/drawing/2014/main" id="{9FA82E64-EA07-39B8-6450-669446773B0F}"/>
              </a:ext>
            </a:extLst>
          </p:cNvPr>
          <p:cNvPicPr>
            <a:picLocks noChangeAspect="1"/>
          </p:cNvPicPr>
          <p:nvPr/>
        </p:nvPicPr>
        <p:blipFill>
          <a:blip r:embed="rId2"/>
          <a:stretch>
            <a:fillRect/>
          </a:stretch>
        </p:blipFill>
        <p:spPr>
          <a:xfrm>
            <a:off x="2302329" y="1106357"/>
            <a:ext cx="3068864" cy="5054600"/>
          </a:xfrm>
          <a:prstGeom prst="rect">
            <a:avLst/>
          </a:prstGeom>
        </p:spPr>
      </p:pic>
      <p:pic>
        <p:nvPicPr>
          <p:cNvPr id="10" name="Image 9">
            <a:extLst>
              <a:ext uri="{FF2B5EF4-FFF2-40B4-BE49-F238E27FC236}">
                <a16:creationId xmlns:a16="http://schemas.microsoft.com/office/drawing/2014/main" id="{D2F2E501-E05F-B4B1-06EE-68011337AA98}"/>
              </a:ext>
            </a:extLst>
          </p:cNvPr>
          <p:cNvPicPr>
            <a:picLocks noChangeAspect="1"/>
          </p:cNvPicPr>
          <p:nvPr/>
        </p:nvPicPr>
        <p:blipFill>
          <a:blip r:embed="rId3"/>
          <a:stretch>
            <a:fillRect/>
          </a:stretch>
        </p:blipFill>
        <p:spPr>
          <a:xfrm>
            <a:off x="7685649" y="1009650"/>
            <a:ext cx="2686253" cy="4838700"/>
          </a:xfrm>
          <a:prstGeom prst="rect">
            <a:avLst/>
          </a:prstGeom>
        </p:spPr>
      </p:pic>
      <p:sp>
        <p:nvSpPr>
          <p:cNvPr id="11" name="ZoneTexte 10">
            <a:extLst>
              <a:ext uri="{FF2B5EF4-FFF2-40B4-BE49-F238E27FC236}">
                <a16:creationId xmlns:a16="http://schemas.microsoft.com/office/drawing/2014/main" id="{7D9B51AF-6F4B-111A-3648-EDD07F7C7832}"/>
              </a:ext>
            </a:extLst>
          </p:cNvPr>
          <p:cNvSpPr txBox="1"/>
          <p:nvPr/>
        </p:nvSpPr>
        <p:spPr>
          <a:xfrm>
            <a:off x="5663258" y="2092358"/>
            <a:ext cx="1730326" cy="1200329"/>
          </a:xfrm>
          <a:prstGeom prst="rect">
            <a:avLst/>
          </a:prstGeom>
          <a:noFill/>
        </p:spPr>
        <p:txBody>
          <a:bodyPr wrap="square" rtlCol="0">
            <a:spAutoFit/>
          </a:bodyPr>
          <a:lstStyle/>
          <a:p>
            <a:pPr algn="ctr"/>
            <a:r>
              <a:rPr lang="fr-FR" sz="2400" b="1" dirty="0">
                <a:solidFill>
                  <a:schemeClr val="accent5"/>
                </a:solidFill>
              </a:rPr>
              <a:t>Écrire </a:t>
            </a:r>
          </a:p>
          <a:p>
            <a:pPr algn="ctr"/>
            <a:r>
              <a:rPr lang="fr-FR" sz="2400" b="1" dirty="0">
                <a:solidFill>
                  <a:schemeClr val="accent5"/>
                </a:solidFill>
              </a:rPr>
              <a:t>À partir</a:t>
            </a:r>
          </a:p>
          <a:p>
            <a:pPr algn="ctr"/>
            <a:r>
              <a:rPr lang="fr-FR" sz="2400" b="1" dirty="0">
                <a:solidFill>
                  <a:schemeClr val="accent5"/>
                </a:solidFill>
              </a:rPr>
              <a:t>Du silence</a:t>
            </a:r>
          </a:p>
        </p:txBody>
      </p:sp>
    </p:spTree>
    <p:extLst>
      <p:ext uri="{BB962C8B-B14F-4D97-AF65-F5344CB8AC3E}">
        <p14:creationId xmlns:p14="http://schemas.microsoft.com/office/powerpoint/2010/main" val="3802490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66555-260C-3CEE-EA1A-AB73620A270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1595CBE-04BD-4397-80EC-D181A86F0C5D}"/>
              </a:ext>
            </a:extLst>
          </p:cNvPr>
          <p:cNvSpPr>
            <a:spLocks noGrp="1"/>
          </p:cNvSpPr>
          <p:nvPr>
            <p:ph type="title"/>
          </p:nvPr>
        </p:nvSpPr>
        <p:spPr/>
        <p:txBody>
          <a:bodyPr/>
          <a:lstStyle/>
          <a:p>
            <a:endParaRPr lang="fr-FR"/>
          </a:p>
        </p:txBody>
      </p:sp>
      <p:sp>
        <p:nvSpPr>
          <p:cNvPr id="3" name="Espace réservé du pied de page 2">
            <a:extLst>
              <a:ext uri="{FF2B5EF4-FFF2-40B4-BE49-F238E27FC236}">
                <a16:creationId xmlns:a16="http://schemas.microsoft.com/office/drawing/2014/main" id="{9EA4124F-4FF7-383F-0585-7A44F286ECFD}"/>
              </a:ext>
            </a:extLst>
          </p:cNvPr>
          <p:cNvSpPr>
            <a:spLocks noGrp="1"/>
          </p:cNvSpPr>
          <p:nvPr>
            <p:ph type="ftr" sz="quarter" idx="11"/>
          </p:nvPr>
        </p:nvSpPr>
        <p:spPr/>
        <p:txBody>
          <a:bodyPr/>
          <a:lstStyle/>
          <a:p>
            <a:r>
              <a:rPr lang="fr-FR"/>
              <a:t>Délégation académique à l'action culturelle et à l'éducation artistique</a:t>
            </a:r>
            <a:endParaRPr lang="fr-FR" dirty="0"/>
          </a:p>
        </p:txBody>
      </p:sp>
      <p:sp>
        <p:nvSpPr>
          <p:cNvPr id="4" name="Espace réservé du numéro de diapositive 3">
            <a:extLst>
              <a:ext uri="{FF2B5EF4-FFF2-40B4-BE49-F238E27FC236}">
                <a16:creationId xmlns:a16="http://schemas.microsoft.com/office/drawing/2014/main" id="{B8CCD55D-8C0B-DDC1-1611-E5EE19A7F231}"/>
              </a:ext>
            </a:extLst>
          </p:cNvPr>
          <p:cNvSpPr>
            <a:spLocks noGrp="1"/>
          </p:cNvSpPr>
          <p:nvPr>
            <p:ph type="sldNum" sz="quarter" idx="12"/>
          </p:nvPr>
        </p:nvSpPr>
        <p:spPr/>
        <p:txBody>
          <a:bodyPr/>
          <a:lstStyle/>
          <a:p>
            <a:fld id="{733122C9-A0B9-462F-8757-0847AD287B63}" type="slidenum">
              <a:rPr lang="fr-FR" smtClean="0"/>
              <a:pPr/>
              <a:t>6</a:t>
            </a:fld>
            <a:endParaRPr lang="fr-FR" dirty="0"/>
          </a:p>
        </p:txBody>
      </p:sp>
      <p:sp>
        <p:nvSpPr>
          <p:cNvPr id="6" name="ZoneTexte 5">
            <a:extLst>
              <a:ext uri="{FF2B5EF4-FFF2-40B4-BE49-F238E27FC236}">
                <a16:creationId xmlns:a16="http://schemas.microsoft.com/office/drawing/2014/main" id="{5F84DD14-4296-4183-D3DF-64728B4A4D59}"/>
              </a:ext>
            </a:extLst>
          </p:cNvPr>
          <p:cNvSpPr txBox="1"/>
          <p:nvPr/>
        </p:nvSpPr>
        <p:spPr>
          <a:xfrm>
            <a:off x="2735627" y="644692"/>
            <a:ext cx="8640960" cy="830997"/>
          </a:xfrm>
          <a:prstGeom prst="rect">
            <a:avLst/>
          </a:prstGeom>
          <a:noFill/>
        </p:spPr>
        <p:txBody>
          <a:bodyPr wrap="square" rtlCol="0">
            <a:spAutoFit/>
          </a:bodyPr>
          <a:lstStyle/>
          <a:p>
            <a:pPr algn="ctr"/>
            <a:r>
              <a:rPr lang="fr-FR" sz="2400" b="1" dirty="0">
                <a:solidFill>
                  <a:schemeClr val="accent2">
                    <a:lumMod val="60000"/>
                    <a:lumOff val="40000"/>
                  </a:schemeClr>
                </a:solidFill>
              </a:rPr>
              <a:t>Sourdre, Zoé </a:t>
            </a:r>
            <a:r>
              <a:rPr lang="fr-FR" sz="2400" b="1" dirty="0" err="1">
                <a:solidFill>
                  <a:schemeClr val="accent2">
                    <a:lumMod val="60000"/>
                    <a:lumOff val="40000"/>
                  </a:schemeClr>
                </a:solidFill>
              </a:rPr>
              <a:t>Besmond</a:t>
            </a:r>
            <a:r>
              <a:rPr lang="fr-FR" sz="2400" b="1" dirty="0">
                <a:solidFill>
                  <a:schemeClr val="accent2">
                    <a:lumMod val="60000"/>
                    <a:lumOff val="40000"/>
                  </a:schemeClr>
                </a:solidFill>
              </a:rPr>
              <a:t> de Senneville  </a:t>
            </a:r>
            <a:endParaRPr lang="fr-FR" sz="2400" dirty="0">
              <a:solidFill>
                <a:schemeClr val="accent2">
                  <a:lumMod val="60000"/>
                  <a:lumOff val="40000"/>
                </a:schemeClr>
              </a:solidFill>
            </a:endParaRPr>
          </a:p>
          <a:p>
            <a:pPr algn="ctr"/>
            <a:endParaRPr lang="fr-FR" sz="2400" dirty="0">
              <a:solidFill>
                <a:schemeClr val="accent2">
                  <a:lumMod val="60000"/>
                  <a:lumOff val="40000"/>
                </a:schemeClr>
              </a:solidFill>
            </a:endParaRPr>
          </a:p>
        </p:txBody>
      </p:sp>
      <p:pic>
        <p:nvPicPr>
          <p:cNvPr id="7" name="Image 6">
            <a:extLst>
              <a:ext uri="{FF2B5EF4-FFF2-40B4-BE49-F238E27FC236}">
                <a16:creationId xmlns:a16="http://schemas.microsoft.com/office/drawing/2014/main" id="{F522D61C-B325-E50D-FAA2-929E53B96A91}"/>
              </a:ext>
            </a:extLst>
          </p:cNvPr>
          <p:cNvPicPr>
            <a:picLocks noChangeAspect="1"/>
          </p:cNvPicPr>
          <p:nvPr/>
        </p:nvPicPr>
        <p:blipFill>
          <a:blip r:embed="rId2"/>
          <a:stretch>
            <a:fillRect/>
          </a:stretch>
        </p:blipFill>
        <p:spPr>
          <a:xfrm rot="5400000">
            <a:off x="3789378" y="245758"/>
            <a:ext cx="4710546" cy="6955302"/>
          </a:xfrm>
          <a:prstGeom prst="rect">
            <a:avLst/>
          </a:prstGeom>
        </p:spPr>
      </p:pic>
    </p:spTree>
    <p:extLst>
      <p:ext uri="{BB962C8B-B14F-4D97-AF65-F5344CB8AC3E}">
        <p14:creationId xmlns:p14="http://schemas.microsoft.com/office/powerpoint/2010/main" val="481136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140724-535E-A8EE-BA5E-691B3658FF25}"/>
              </a:ext>
            </a:extLst>
          </p:cNvPr>
          <p:cNvSpPr>
            <a:spLocks noGrp="1"/>
          </p:cNvSpPr>
          <p:nvPr>
            <p:ph type="title"/>
          </p:nvPr>
        </p:nvSpPr>
        <p:spPr/>
        <p:txBody>
          <a:bodyPr/>
          <a:lstStyle/>
          <a:p>
            <a:endParaRPr lang="fr-FR"/>
          </a:p>
        </p:txBody>
      </p:sp>
      <p:sp>
        <p:nvSpPr>
          <p:cNvPr id="3" name="Espace réservé du pied de page 2">
            <a:extLst>
              <a:ext uri="{FF2B5EF4-FFF2-40B4-BE49-F238E27FC236}">
                <a16:creationId xmlns:a16="http://schemas.microsoft.com/office/drawing/2014/main" id="{E9AA8C81-EE40-DC14-B5AC-F1D1F0900C0C}"/>
              </a:ext>
            </a:extLst>
          </p:cNvPr>
          <p:cNvSpPr>
            <a:spLocks noGrp="1"/>
          </p:cNvSpPr>
          <p:nvPr>
            <p:ph type="ftr" sz="quarter" idx="11"/>
          </p:nvPr>
        </p:nvSpPr>
        <p:spPr/>
        <p:txBody>
          <a:bodyPr/>
          <a:lstStyle/>
          <a:p>
            <a:r>
              <a:rPr lang="fr-FR"/>
              <a:t>Délégation académique à l'action culturelle et à l'éducation artistique</a:t>
            </a:r>
            <a:endParaRPr lang="fr-FR" dirty="0"/>
          </a:p>
        </p:txBody>
      </p:sp>
      <p:sp>
        <p:nvSpPr>
          <p:cNvPr id="4" name="Espace réservé du numéro de diapositive 3">
            <a:extLst>
              <a:ext uri="{FF2B5EF4-FFF2-40B4-BE49-F238E27FC236}">
                <a16:creationId xmlns:a16="http://schemas.microsoft.com/office/drawing/2014/main" id="{877875A5-6CE2-1A91-775A-1D2099E087A7}"/>
              </a:ext>
            </a:extLst>
          </p:cNvPr>
          <p:cNvSpPr>
            <a:spLocks noGrp="1"/>
          </p:cNvSpPr>
          <p:nvPr>
            <p:ph type="sldNum" sz="quarter" idx="12"/>
          </p:nvPr>
        </p:nvSpPr>
        <p:spPr/>
        <p:txBody>
          <a:bodyPr/>
          <a:lstStyle/>
          <a:p>
            <a:fld id="{733122C9-A0B9-462F-8757-0847AD287B63}" type="slidenum">
              <a:rPr lang="fr-FR" smtClean="0"/>
              <a:pPr/>
              <a:t>7</a:t>
            </a:fld>
            <a:endParaRPr lang="fr-FR" dirty="0"/>
          </a:p>
        </p:txBody>
      </p:sp>
      <p:sp>
        <p:nvSpPr>
          <p:cNvPr id="5" name="ZoneTexte 4">
            <a:extLst>
              <a:ext uri="{FF2B5EF4-FFF2-40B4-BE49-F238E27FC236}">
                <a16:creationId xmlns:a16="http://schemas.microsoft.com/office/drawing/2014/main" id="{4D608F4A-1000-41F6-2FB3-0202AF805BB9}"/>
              </a:ext>
            </a:extLst>
          </p:cNvPr>
          <p:cNvSpPr txBox="1"/>
          <p:nvPr/>
        </p:nvSpPr>
        <p:spPr>
          <a:xfrm>
            <a:off x="60960" y="1817065"/>
            <a:ext cx="12070080" cy="5139869"/>
          </a:xfrm>
          <a:prstGeom prst="rect">
            <a:avLst/>
          </a:prstGeom>
          <a:noFill/>
        </p:spPr>
        <p:txBody>
          <a:bodyPr wrap="square" rtlCol="0">
            <a:spAutoFit/>
          </a:bodyPr>
          <a:lstStyle/>
          <a:p>
            <a:pPr marL="457189" indent="-457189">
              <a:buAutoNum type="arabicParenR"/>
            </a:pPr>
            <a:endParaRPr lang="fr-FR" sz="2000" dirty="0"/>
          </a:p>
          <a:p>
            <a:pPr marL="457189" indent="-457189">
              <a:buAutoNum type="arabicParenR"/>
            </a:pPr>
            <a:r>
              <a:rPr lang="fr-FR" sz="2000" b="1" dirty="0"/>
              <a:t>Activité orale </a:t>
            </a:r>
            <a:r>
              <a:rPr lang="fr-FR" sz="2000" dirty="0"/>
              <a:t>: lecture expressive d’un extrait au choix de l’élève </a:t>
            </a:r>
          </a:p>
          <a:p>
            <a:endParaRPr lang="fr-FR" sz="2000" dirty="0"/>
          </a:p>
          <a:p>
            <a:r>
              <a:rPr lang="fr-FR" sz="2000" b="1" dirty="0"/>
              <a:t>2) Activité écrite </a:t>
            </a:r>
            <a:r>
              <a:rPr lang="fr-FR" sz="2000" dirty="0"/>
              <a:t>: expliquer le titre du recueil en s’appuyant sur des extraits précis</a:t>
            </a:r>
          </a:p>
          <a:p>
            <a:r>
              <a:rPr lang="fr-FR" sz="2000" dirty="0"/>
              <a:t>	</a:t>
            </a:r>
          </a:p>
          <a:p>
            <a:r>
              <a:rPr lang="fr-FR" sz="2000" dirty="0"/>
              <a:t>3) Prolongement possible : du recueil à la performance </a:t>
            </a:r>
          </a:p>
          <a:p>
            <a:pPr algn="just" fontAlgn="base"/>
            <a:r>
              <a:rPr lang="fr-FR" sz="2000" dirty="0"/>
              <a:t>« </a:t>
            </a:r>
            <a:r>
              <a:rPr lang="fr-FR" sz="1400" dirty="0"/>
              <a:t>Pour moi, la performance est un prolongement du texte. Le poème ne s’arrête pas au livre, il se déploie dans l’espace, il se voit, il se ressent physiquement. Les mots projetés sur scène deviennent des objets poétiques. L’accessibilité n’est pas une contrainte mais une opportunité créative. »</a:t>
            </a:r>
            <a:endParaRPr lang="fr-FR" sz="2000" dirty="0"/>
          </a:p>
          <a:p>
            <a:endParaRPr lang="fr-FR" sz="1600" i="1" dirty="0"/>
          </a:p>
          <a:p>
            <a:r>
              <a:rPr lang="fr-FR" sz="1600" i="1" dirty="0"/>
              <a:t>Ressources complémentaires </a:t>
            </a:r>
            <a:r>
              <a:rPr lang="fr-FR" sz="1600" i="1" dirty="0">
                <a:effectLst/>
                <a:latin typeface="Aptos" panose="020B0004020202020204" pitchFamily="34" charset="0"/>
                <a:ea typeface="Aptos" panose="020B0004020202020204" pitchFamily="34" charset="0"/>
                <a:cs typeface="Times New Roman" panose="02020603050405020304" pitchFamily="18" charset="0"/>
              </a:rPr>
              <a:t> :</a:t>
            </a:r>
          </a:p>
          <a:p>
            <a:r>
              <a:rPr lang="fr-FR" sz="1600" dirty="0"/>
              <a:t>Podcast : journal de mes oreilles : </a:t>
            </a:r>
            <a:r>
              <a:rPr lang="fr-FR" sz="1600" u="sng" dirty="0">
                <a:hlinkClick r:id="rId2"/>
              </a:rPr>
              <a:t>https://soundcloud.com/zo-besmond-de-senneville/sets/journal-de-mes-oreilles</a:t>
            </a:r>
            <a:r>
              <a:rPr lang="fr-FR" sz="1600" dirty="0"/>
              <a:t> </a:t>
            </a:r>
          </a:p>
          <a:p>
            <a:r>
              <a:rPr lang="fr-FR" sz="1600" dirty="0"/>
              <a:t>Lecture &amp; musique :  </a:t>
            </a:r>
            <a:r>
              <a:rPr lang="fr-FR" sz="1600" u="sng" dirty="0">
                <a:hlinkClick r:id="rId3"/>
              </a:rPr>
              <a:t>https://www.youtube.com/watch?v=kV_c_8XLk6M</a:t>
            </a:r>
            <a:r>
              <a:rPr lang="fr-FR" sz="1600" dirty="0"/>
              <a:t> </a:t>
            </a:r>
          </a:p>
          <a:p>
            <a:endParaRPr lang="fr-FR" sz="2000" i="1" dirty="0"/>
          </a:p>
          <a:p>
            <a:endParaRPr lang="fr-FR" sz="2000" i="1" dirty="0"/>
          </a:p>
          <a:p>
            <a:endParaRPr lang="fr-FR" sz="2000" dirty="0"/>
          </a:p>
        </p:txBody>
      </p:sp>
      <p:sp>
        <p:nvSpPr>
          <p:cNvPr id="7" name="ZoneTexte 6">
            <a:extLst>
              <a:ext uri="{FF2B5EF4-FFF2-40B4-BE49-F238E27FC236}">
                <a16:creationId xmlns:a16="http://schemas.microsoft.com/office/drawing/2014/main" id="{662E911B-0A14-61D0-9DAE-1BFFC3D3520A}"/>
              </a:ext>
            </a:extLst>
          </p:cNvPr>
          <p:cNvSpPr txBox="1"/>
          <p:nvPr/>
        </p:nvSpPr>
        <p:spPr>
          <a:xfrm>
            <a:off x="2447595" y="644691"/>
            <a:ext cx="8640960" cy="830997"/>
          </a:xfrm>
          <a:prstGeom prst="rect">
            <a:avLst/>
          </a:prstGeom>
          <a:noFill/>
        </p:spPr>
        <p:txBody>
          <a:bodyPr wrap="square" rtlCol="0">
            <a:spAutoFit/>
          </a:bodyPr>
          <a:lstStyle/>
          <a:p>
            <a:r>
              <a:rPr lang="fr-FR" sz="2400" dirty="0">
                <a:solidFill>
                  <a:schemeClr val="accent2">
                    <a:lumMod val="60000"/>
                    <a:lumOff val="40000"/>
                  </a:schemeClr>
                </a:solidFill>
              </a:rPr>
              <a:t>Pistes d’activités pour rendre compte de sa lecture de l’œuvre</a:t>
            </a:r>
          </a:p>
          <a:p>
            <a:pPr algn="ctr"/>
            <a:r>
              <a:rPr lang="fr-FR" sz="2400" dirty="0">
                <a:solidFill>
                  <a:schemeClr val="accent2">
                    <a:lumMod val="60000"/>
                    <a:lumOff val="40000"/>
                  </a:schemeClr>
                </a:solidFill>
              </a:rPr>
              <a:t> à l’oral / à l’écrit </a:t>
            </a:r>
          </a:p>
        </p:txBody>
      </p:sp>
    </p:spTree>
    <p:extLst>
      <p:ext uri="{BB962C8B-B14F-4D97-AF65-F5344CB8AC3E}">
        <p14:creationId xmlns:p14="http://schemas.microsoft.com/office/powerpoint/2010/main" val="2298008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140724-535E-A8EE-BA5E-691B3658FF25}"/>
              </a:ext>
            </a:extLst>
          </p:cNvPr>
          <p:cNvSpPr>
            <a:spLocks noGrp="1"/>
          </p:cNvSpPr>
          <p:nvPr>
            <p:ph type="title"/>
          </p:nvPr>
        </p:nvSpPr>
        <p:spPr/>
        <p:txBody>
          <a:bodyPr/>
          <a:lstStyle/>
          <a:p>
            <a:endParaRPr lang="fr-FR"/>
          </a:p>
        </p:txBody>
      </p:sp>
      <p:sp>
        <p:nvSpPr>
          <p:cNvPr id="3" name="Espace réservé du pied de page 2">
            <a:extLst>
              <a:ext uri="{FF2B5EF4-FFF2-40B4-BE49-F238E27FC236}">
                <a16:creationId xmlns:a16="http://schemas.microsoft.com/office/drawing/2014/main" id="{E9AA8C81-EE40-DC14-B5AC-F1D1F0900C0C}"/>
              </a:ext>
            </a:extLst>
          </p:cNvPr>
          <p:cNvSpPr>
            <a:spLocks noGrp="1"/>
          </p:cNvSpPr>
          <p:nvPr>
            <p:ph type="ftr" sz="quarter" idx="11"/>
          </p:nvPr>
        </p:nvSpPr>
        <p:spPr/>
        <p:txBody>
          <a:bodyPr/>
          <a:lstStyle/>
          <a:p>
            <a:r>
              <a:rPr lang="fr-FR"/>
              <a:t>Délégation académique à l'action culturelle et à l'éducation artistique</a:t>
            </a:r>
            <a:endParaRPr lang="fr-FR" dirty="0"/>
          </a:p>
        </p:txBody>
      </p:sp>
      <p:sp>
        <p:nvSpPr>
          <p:cNvPr id="4" name="Espace réservé du numéro de diapositive 3">
            <a:extLst>
              <a:ext uri="{FF2B5EF4-FFF2-40B4-BE49-F238E27FC236}">
                <a16:creationId xmlns:a16="http://schemas.microsoft.com/office/drawing/2014/main" id="{877875A5-6CE2-1A91-775A-1D2099E087A7}"/>
              </a:ext>
            </a:extLst>
          </p:cNvPr>
          <p:cNvSpPr>
            <a:spLocks noGrp="1"/>
          </p:cNvSpPr>
          <p:nvPr>
            <p:ph type="sldNum" sz="quarter" idx="12"/>
          </p:nvPr>
        </p:nvSpPr>
        <p:spPr/>
        <p:txBody>
          <a:bodyPr/>
          <a:lstStyle/>
          <a:p>
            <a:fld id="{733122C9-A0B9-462F-8757-0847AD287B63}" type="slidenum">
              <a:rPr lang="fr-FR" smtClean="0"/>
              <a:pPr/>
              <a:t>8</a:t>
            </a:fld>
            <a:endParaRPr lang="fr-FR" dirty="0"/>
          </a:p>
        </p:txBody>
      </p:sp>
      <p:sp>
        <p:nvSpPr>
          <p:cNvPr id="5" name="ZoneTexte 4">
            <a:extLst>
              <a:ext uri="{FF2B5EF4-FFF2-40B4-BE49-F238E27FC236}">
                <a16:creationId xmlns:a16="http://schemas.microsoft.com/office/drawing/2014/main" id="{4D608F4A-1000-41F6-2FB3-0202AF805BB9}"/>
              </a:ext>
            </a:extLst>
          </p:cNvPr>
          <p:cNvSpPr txBox="1"/>
          <p:nvPr/>
        </p:nvSpPr>
        <p:spPr>
          <a:xfrm>
            <a:off x="1583499" y="1796819"/>
            <a:ext cx="9889099" cy="830997"/>
          </a:xfrm>
          <a:prstGeom prst="rect">
            <a:avLst/>
          </a:prstGeom>
          <a:noFill/>
        </p:spPr>
        <p:txBody>
          <a:bodyPr wrap="square" rtlCol="0">
            <a:spAutoFit/>
          </a:bodyPr>
          <a:lstStyle/>
          <a:p>
            <a:endParaRPr lang="fr-FR" sz="2400" dirty="0"/>
          </a:p>
          <a:p>
            <a:endParaRPr lang="fr-FR" sz="2400" dirty="0"/>
          </a:p>
        </p:txBody>
      </p:sp>
      <p:sp>
        <p:nvSpPr>
          <p:cNvPr id="6" name="ZoneTexte 5">
            <a:extLst>
              <a:ext uri="{FF2B5EF4-FFF2-40B4-BE49-F238E27FC236}">
                <a16:creationId xmlns:a16="http://schemas.microsoft.com/office/drawing/2014/main" id="{2ED94315-BDC4-B6DA-5D4D-243B2DB39F05}"/>
              </a:ext>
            </a:extLst>
          </p:cNvPr>
          <p:cNvSpPr txBox="1"/>
          <p:nvPr/>
        </p:nvSpPr>
        <p:spPr>
          <a:xfrm>
            <a:off x="2639616" y="548681"/>
            <a:ext cx="8640960" cy="461665"/>
          </a:xfrm>
          <a:prstGeom prst="rect">
            <a:avLst/>
          </a:prstGeom>
          <a:noFill/>
        </p:spPr>
        <p:txBody>
          <a:bodyPr wrap="square" rtlCol="0">
            <a:spAutoFit/>
          </a:bodyPr>
          <a:lstStyle/>
          <a:p>
            <a:pPr algn="ctr"/>
            <a:r>
              <a:rPr lang="fr-FR" sz="2400" b="1" dirty="0" err="1">
                <a:solidFill>
                  <a:schemeClr val="accent5">
                    <a:lumMod val="75000"/>
                  </a:schemeClr>
                </a:solidFill>
              </a:rPr>
              <a:t>Borboleta</a:t>
            </a:r>
            <a:r>
              <a:rPr lang="fr-FR" sz="2400" b="1" dirty="0">
                <a:solidFill>
                  <a:schemeClr val="accent5">
                    <a:lumMod val="75000"/>
                  </a:schemeClr>
                </a:solidFill>
              </a:rPr>
              <a:t>, Madeleine Pereira</a:t>
            </a:r>
          </a:p>
        </p:txBody>
      </p:sp>
      <p:pic>
        <p:nvPicPr>
          <p:cNvPr id="8" name="Image 7" descr="Une image contenant dessin, peinture, texte, Dessin d’enfant&#10;&#10;Le contenu généré par l’IA peut être incorrect.">
            <a:extLst>
              <a:ext uri="{FF2B5EF4-FFF2-40B4-BE49-F238E27FC236}">
                <a16:creationId xmlns:a16="http://schemas.microsoft.com/office/drawing/2014/main" id="{3367C0A4-EF84-EEB4-06D0-8022E8542278}"/>
              </a:ext>
            </a:extLst>
          </p:cNvPr>
          <p:cNvPicPr>
            <a:picLocks noChangeAspect="1"/>
          </p:cNvPicPr>
          <p:nvPr/>
        </p:nvPicPr>
        <p:blipFill>
          <a:blip r:embed="rId2"/>
          <a:stretch>
            <a:fillRect/>
          </a:stretch>
        </p:blipFill>
        <p:spPr>
          <a:xfrm>
            <a:off x="3549650" y="1181686"/>
            <a:ext cx="4200217" cy="4979963"/>
          </a:xfrm>
          <a:prstGeom prst="rect">
            <a:avLst/>
          </a:prstGeom>
        </p:spPr>
      </p:pic>
    </p:spTree>
    <p:extLst>
      <p:ext uri="{BB962C8B-B14F-4D97-AF65-F5344CB8AC3E}">
        <p14:creationId xmlns:p14="http://schemas.microsoft.com/office/powerpoint/2010/main" val="89196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40676-452E-4813-3B4B-C0D24851D63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06AAA69-9A52-5FA7-FED1-6E53CFA13319}"/>
              </a:ext>
            </a:extLst>
          </p:cNvPr>
          <p:cNvSpPr>
            <a:spLocks noGrp="1"/>
          </p:cNvSpPr>
          <p:nvPr>
            <p:ph type="title"/>
          </p:nvPr>
        </p:nvSpPr>
        <p:spPr/>
        <p:txBody>
          <a:bodyPr/>
          <a:lstStyle/>
          <a:p>
            <a:endParaRPr lang="fr-FR"/>
          </a:p>
        </p:txBody>
      </p:sp>
      <p:sp>
        <p:nvSpPr>
          <p:cNvPr id="3" name="Espace réservé du pied de page 2">
            <a:extLst>
              <a:ext uri="{FF2B5EF4-FFF2-40B4-BE49-F238E27FC236}">
                <a16:creationId xmlns:a16="http://schemas.microsoft.com/office/drawing/2014/main" id="{33219EA0-992B-1BA7-3BF3-CBDCB118FCA2}"/>
              </a:ext>
            </a:extLst>
          </p:cNvPr>
          <p:cNvSpPr>
            <a:spLocks noGrp="1"/>
          </p:cNvSpPr>
          <p:nvPr>
            <p:ph type="ftr" sz="quarter" idx="11"/>
          </p:nvPr>
        </p:nvSpPr>
        <p:spPr/>
        <p:txBody>
          <a:bodyPr/>
          <a:lstStyle/>
          <a:p>
            <a:r>
              <a:rPr lang="fr-FR"/>
              <a:t>Délégation académique à l'action culturelle et à l'éducation artistique</a:t>
            </a:r>
            <a:endParaRPr lang="fr-FR" dirty="0"/>
          </a:p>
        </p:txBody>
      </p:sp>
      <p:sp>
        <p:nvSpPr>
          <p:cNvPr id="4" name="Espace réservé du numéro de diapositive 3">
            <a:extLst>
              <a:ext uri="{FF2B5EF4-FFF2-40B4-BE49-F238E27FC236}">
                <a16:creationId xmlns:a16="http://schemas.microsoft.com/office/drawing/2014/main" id="{4BB01F6F-9F29-4EEA-C3F7-165285CF0A68}"/>
              </a:ext>
            </a:extLst>
          </p:cNvPr>
          <p:cNvSpPr>
            <a:spLocks noGrp="1"/>
          </p:cNvSpPr>
          <p:nvPr>
            <p:ph type="sldNum" sz="quarter" idx="12"/>
          </p:nvPr>
        </p:nvSpPr>
        <p:spPr/>
        <p:txBody>
          <a:bodyPr/>
          <a:lstStyle/>
          <a:p>
            <a:fld id="{733122C9-A0B9-462F-8757-0847AD287B63}" type="slidenum">
              <a:rPr lang="fr-FR" smtClean="0"/>
              <a:pPr/>
              <a:t>9</a:t>
            </a:fld>
            <a:endParaRPr lang="fr-FR" dirty="0"/>
          </a:p>
        </p:txBody>
      </p:sp>
      <p:sp>
        <p:nvSpPr>
          <p:cNvPr id="5" name="ZoneTexte 4">
            <a:extLst>
              <a:ext uri="{FF2B5EF4-FFF2-40B4-BE49-F238E27FC236}">
                <a16:creationId xmlns:a16="http://schemas.microsoft.com/office/drawing/2014/main" id="{8C40379B-9C89-5899-1552-E37E41FF2873}"/>
              </a:ext>
            </a:extLst>
          </p:cNvPr>
          <p:cNvSpPr txBox="1"/>
          <p:nvPr/>
        </p:nvSpPr>
        <p:spPr>
          <a:xfrm>
            <a:off x="1583499" y="1796819"/>
            <a:ext cx="9889099" cy="830997"/>
          </a:xfrm>
          <a:prstGeom prst="rect">
            <a:avLst/>
          </a:prstGeom>
          <a:noFill/>
        </p:spPr>
        <p:txBody>
          <a:bodyPr wrap="square" rtlCol="0">
            <a:spAutoFit/>
          </a:bodyPr>
          <a:lstStyle/>
          <a:p>
            <a:endParaRPr lang="fr-FR" sz="2400" dirty="0"/>
          </a:p>
          <a:p>
            <a:endParaRPr lang="fr-FR" sz="2400" dirty="0"/>
          </a:p>
        </p:txBody>
      </p:sp>
      <p:sp>
        <p:nvSpPr>
          <p:cNvPr id="6" name="ZoneTexte 5">
            <a:extLst>
              <a:ext uri="{FF2B5EF4-FFF2-40B4-BE49-F238E27FC236}">
                <a16:creationId xmlns:a16="http://schemas.microsoft.com/office/drawing/2014/main" id="{9FBD2B6D-0ADC-F5F3-AEB0-B47096B88B1F}"/>
              </a:ext>
            </a:extLst>
          </p:cNvPr>
          <p:cNvSpPr txBox="1"/>
          <p:nvPr/>
        </p:nvSpPr>
        <p:spPr>
          <a:xfrm>
            <a:off x="2639616" y="548681"/>
            <a:ext cx="8640960" cy="461665"/>
          </a:xfrm>
          <a:prstGeom prst="rect">
            <a:avLst/>
          </a:prstGeom>
          <a:noFill/>
        </p:spPr>
        <p:txBody>
          <a:bodyPr wrap="square" rtlCol="0">
            <a:spAutoFit/>
          </a:bodyPr>
          <a:lstStyle/>
          <a:p>
            <a:pPr algn="ctr"/>
            <a:r>
              <a:rPr lang="fr-FR" sz="2400" b="1" dirty="0" err="1">
                <a:solidFill>
                  <a:schemeClr val="accent5">
                    <a:lumMod val="75000"/>
                  </a:schemeClr>
                </a:solidFill>
              </a:rPr>
              <a:t>Borboleta</a:t>
            </a:r>
            <a:r>
              <a:rPr lang="fr-FR" sz="2400" b="1" dirty="0">
                <a:solidFill>
                  <a:schemeClr val="accent5">
                    <a:lumMod val="75000"/>
                  </a:schemeClr>
                </a:solidFill>
              </a:rPr>
              <a:t>, Madeleine Pereira</a:t>
            </a:r>
          </a:p>
        </p:txBody>
      </p:sp>
      <p:pic>
        <p:nvPicPr>
          <p:cNvPr id="11" name="Image 10">
            <a:extLst>
              <a:ext uri="{FF2B5EF4-FFF2-40B4-BE49-F238E27FC236}">
                <a16:creationId xmlns:a16="http://schemas.microsoft.com/office/drawing/2014/main" id="{3660CFAB-EADE-54C2-36A4-D4C7B144A612}"/>
              </a:ext>
            </a:extLst>
          </p:cNvPr>
          <p:cNvPicPr>
            <a:picLocks noChangeAspect="1"/>
          </p:cNvPicPr>
          <p:nvPr/>
        </p:nvPicPr>
        <p:blipFill>
          <a:blip r:embed="rId2"/>
          <a:stretch>
            <a:fillRect/>
          </a:stretch>
        </p:blipFill>
        <p:spPr>
          <a:xfrm>
            <a:off x="1981199" y="1031314"/>
            <a:ext cx="4114801" cy="5325036"/>
          </a:xfrm>
          <a:prstGeom prst="rect">
            <a:avLst/>
          </a:prstGeom>
        </p:spPr>
      </p:pic>
      <p:pic>
        <p:nvPicPr>
          <p:cNvPr id="13" name="Image 12">
            <a:extLst>
              <a:ext uri="{FF2B5EF4-FFF2-40B4-BE49-F238E27FC236}">
                <a16:creationId xmlns:a16="http://schemas.microsoft.com/office/drawing/2014/main" id="{A894DDC8-AC59-074A-272F-8B88A652F1A5}"/>
              </a:ext>
            </a:extLst>
          </p:cNvPr>
          <p:cNvPicPr>
            <a:picLocks noChangeAspect="1"/>
          </p:cNvPicPr>
          <p:nvPr/>
        </p:nvPicPr>
        <p:blipFill>
          <a:blip r:embed="rId3"/>
          <a:stretch>
            <a:fillRect/>
          </a:stretch>
        </p:blipFill>
        <p:spPr>
          <a:xfrm>
            <a:off x="6708264" y="967154"/>
            <a:ext cx="3804671" cy="4923692"/>
          </a:xfrm>
          <a:prstGeom prst="rect">
            <a:avLst/>
          </a:prstGeom>
        </p:spPr>
      </p:pic>
      <p:sp>
        <p:nvSpPr>
          <p:cNvPr id="15" name="ZoneTexte 14">
            <a:extLst>
              <a:ext uri="{FF2B5EF4-FFF2-40B4-BE49-F238E27FC236}">
                <a16:creationId xmlns:a16="http://schemas.microsoft.com/office/drawing/2014/main" id="{2BBA5F5F-48EE-6D47-5C18-6B09339FAE4F}"/>
              </a:ext>
            </a:extLst>
          </p:cNvPr>
          <p:cNvSpPr txBox="1"/>
          <p:nvPr/>
        </p:nvSpPr>
        <p:spPr>
          <a:xfrm>
            <a:off x="422031" y="3108960"/>
            <a:ext cx="1161468" cy="1477328"/>
          </a:xfrm>
          <a:prstGeom prst="rect">
            <a:avLst/>
          </a:prstGeom>
          <a:noFill/>
        </p:spPr>
        <p:txBody>
          <a:bodyPr wrap="square" rtlCol="0">
            <a:spAutoFit/>
          </a:bodyPr>
          <a:lstStyle/>
          <a:p>
            <a:pPr algn="ctr"/>
            <a:r>
              <a:rPr lang="fr-FR" dirty="0">
                <a:solidFill>
                  <a:schemeClr val="accent5"/>
                </a:solidFill>
              </a:rPr>
              <a:t>Le silence en guise d’ histoire familiale </a:t>
            </a:r>
          </a:p>
        </p:txBody>
      </p:sp>
    </p:spTree>
    <p:extLst>
      <p:ext uri="{BB962C8B-B14F-4D97-AF65-F5344CB8AC3E}">
        <p14:creationId xmlns:p14="http://schemas.microsoft.com/office/powerpoint/2010/main" val="14731939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1230</TotalTime>
  <Words>469</Words>
  <Application>Microsoft Office PowerPoint</Application>
  <PresentationFormat>Grand écran</PresentationFormat>
  <Paragraphs>83</Paragraphs>
  <Slides>14</Slides>
  <Notes>1</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14</vt:i4>
      </vt:variant>
    </vt:vector>
  </HeadingPairs>
  <TitlesOfParts>
    <vt:vector size="19" baseType="lpstr">
      <vt:lpstr>Aptos</vt:lpstr>
      <vt:lpstr>Aptos Display</vt:lpstr>
      <vt:lpstr>Arial</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Cléo Coze</dc:creator>
  <cp:lastModifiedBy>Valentin Grimaud</cp:lastModifiedBy>
  <cp:revision>6</cp:revision>
  <dcterms:created xsi:type="dcterms:W3CDTF">2025-10-13T19:53:01Z</dcterms:created>
  <dcterms:modified xsi:type="dcterms:W3CDTF">2025-10-14T16:32:56Z</dcterms:modified>
</cp:coreProperties>
</file>