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14"/>
  </p:notesMasterIdLst>
  <p:sldIdLst>
    <p:sldId id="331" r:id="rId5"/>
    <p:sldId id="332" r:id="rId6"/>
    <p:sldId id="333" r:id="rId7"/>
    <p:sldId id="334" r:id="rId8"/>
    <p:sldId id="336" r:id="rId9"/>
    <p:sldId id="337" r:id="rId10"/>
    <p:sldId id="335" r:id="rId11"/>
    <p:sldId id="338" r:id="rId12"/>
    <p:sldId id="339" r:id="rId13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cadémie" id="{0B896E98-F45E-4768-8620-EDDF394BE181}">
          <p14:sldIdLst>
            <p14:sldId id="331"/>
            <p14:sldId id="332"/>
            <p14:sldId id="333"/>
            <p14:sldId id="334"/>
            <p14:sldId id="336"/>
            <p14:sldId id="337"/>
            <p14:sldId id="335"/>
            <p14:sldId id="338"/>
            <p14:sldId id="3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1"/>
    <a:srgbClr val="2734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4"/>
    <p:restoredTop sz="96325"/>
  </p:normalViewPr>
  <p:slideViewPr>
    <p:cSldViewPr showGuides="1">
      <p:cViewPr varScale="1">
        <p:scale>
          <a:sx n="105" d="100"/>
          <a:sy n="105" d="100"/>
        </p:scale>
        <p:origin x="330" y="96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13/10/2025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2354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0664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3669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226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921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3888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5036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9592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91A3CA8B-11DC-154D-94D3-AD818C189EA0}" type="datetime1">
              <a:rPr lang="fr-FR" smtClean="0"/>
              <a:t>13/10/2025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/>
              <a:t>Intitulé de la </a:t>
            </a:r>
            <a:r>
              <a:rPr lang="fr-FR" baseline="0" dirty="0"/>
              <a:t>division/délégation académique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74DC2EF-4B2D-374B-8735-E2E0EBAD3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0514"/>
            <a:ext cx="4262004" cy="350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fld id="{34D99910-52C1-FF4A-BB49-C9CF2A12237E}" type="datetime1">
              <a:rPr lang="fr-FR" cap="all" smtClean="0"/>
              <a:t>13/10/2025</a:t>
            </a:fld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</a:t>
            </a:r>
            <a:r>
              <a:rPr lang="fr-FR" baseline="0" dirty="0"/>
              <a:t>division/délégation académique 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EC04E4D8-81BF-1E49-863C-5693067E17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0260"/>
            <a:ext cx="2152829" cy="17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fld id="{F6BA0A05-28D1-034A-ABB1-7FD89A42446D}" type="datetime1">
              <a:rPr lang="fr-FR" cap="all" smtClean="0"/>
              <a:t>13/10/2025</a:t>
            </a:fld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</a:t>
            </a:r>
            <a:r>
              <a:rPr lang="fr-FR" baseline="0" dirty="0"/>
              <a:t>division/délégation académique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06400"/>
          </a:xfrm>
          <a:solidFill>
            <a:srgbClr val="000091">
              <a:alpha val="7843"/>
            </a:srgbClr>
          </a:solidFill>
          <a:ln>
            <a:noFill/>
          </a:ln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1977766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fld id="{C1D6A617-9275-D242-93B0-3DBA5D76317F}" type="datetime1">
              <a:rPr lang="fr-FR" cap="all" smtClean="0"/>
              <a:t>13/10/2025</a:t>
            </a:fld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</a:t>
            </a:r>
            <a:r>
              <a:rPr lang="fr-FR" baseline="0" dirty="0"/>
              <a:t>division/délégation académique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fld id="{2C264478-4759-9740-BB7F-ACCDAF11346E}" type="datetime1">
              <a:rPr lang="fr-FR" cap="all" smtClean="0"/>
              <a:t>13/10/2025</a:t>
            </a:fld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</a:t>
            </a:r>
            <a:r>
              <a:rPr lang="fr-FR" baseline="0" dirty="0"/>
              <a:t>division/délégation académique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fld id="{602F387C-0806-3343-9E75-2D6B8F429224}" type="datetime1">
              <a:rPr lang="fr-FR" cap="all" smtClean="0"/>
              <a:t>13/10/2025</a:t>
            </a:fld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</a:t>
            </a:r>
            <a:r>
              <a:rPr lang="fr-FR" baseline="0" dirty="0"/>
              <a:t>division/délégation académique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985C7C26-3777-6343-8C6F-2F6E4C4CEF2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8091"/>
            <a:ext cx="755765" cy="6214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vxmDBPX8eyQ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-creteil.fr/sites/ac_creteil/files/2025-03/sur-la-planche---la-bd-dans-tous-ses-tats---catalogue-35013.pdf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1674052" y="2176489"/>
            <a:ext cx="3275896" cy="2077200"/>
          </a:xfrm>
        </p:spPr>
        <p:txBody>
          <a:bodyPr/>
          <a:lstStyle/>
          <a:p>
            <a:r>
              <a:rPr lang="fr-FR" dirty="0" smtClean="0"/>
              <a:t>Carcajou </a:t>
            </a:r>
          </a:p>
          <a:p>
            <a:pPr lvl="1"/>
            <a:r>
              <a:rPr lang="fr-FR" dirty="0"/>
              <a:t>Editions Sarbacane, 2024</a:t>
            </a:r>
          </a:p>
          <a:p>
            <a:pPr lvl="1"/>
            <a:endParaRPr lang="fr-FR" dirty="0" smtClean="0"/>
          </a:p>
          <a:p>
            <a:pPr lvl="1"/>
            <a:r>
              <a:rPr lang="fr-FR" dirty="0" err="1" smtClean="0"/>
              <a:t>Eldiablo</a:t>
            </a:r>
            <a:r>
              <a:rPr lang="fr-FR" dirty="0" smtClean="0"/>
              <a:t> (scénario)</a:t>
            </a:r>
          </a:p>
          <a:p>
            <a:pPr lvl="1"/>
            <a:r>
              <a:rPr lang="fr-FR" dirty="0" err="1" smtClean="0"/>
              <a:t>Djilian</a:t>
            </a:r>
            <a:r>
              <a:rPr lang="fr-FR" dirty="0" smtClean="0"/>
              <a:t> </a:t>
            </a:r>
            <a:r>
              <a:rPr lang="fr-FR" dirty="0" err="1" smtClean="0"/>
              <a:t>Deroche</a:t>
            </a:r>
            <a:r>
              <a:rPr lang="fr-FR" dirty="0" smtClean="0"/>
              <a:t> (dessin)</a:t>
            </a:r>
          </a:p>
          <a:p>
            <a:pPr lvl="1"/>
            <a:r>
              <a:rPr lang="fr-FR" dirty="0" smtClean="0"/>
              <a:t>Marion Chancerel (couleurs)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B23BF5DD-E8FC-CE4E-AA74-82F050F2505E}" type="datetime1">
              <a:rPr lang="fr-FR" cap="all" smtClean="0"/>
              <a:t>13/10/2025</a:t>
            </a:fld>
            <a:endParaRPr lang="fr-FR" cap="all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Prix littéraire des lycéens de la Région Île-de-France – Valentin Grimaud, DAAC Créteil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0000"/>
            <a:ext cx="3312514" cy="449256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48" y="2810640"/>
            <a:ext cx="792088" cy="79208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68" y="3711362"/>
            <a:ext cx="795568" cy="795568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 bwMode="gray">
          <a:xfrm>
            <a:off x="359999" y="900000"/>
            <a:ext cx="8424000" cy="72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" b="1" kern="1200">
                <a:solidFill>
                  <a:schemeClr val="tx1">
                    <a:alpha val="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Sommaire</a:t>
            </a:r>
            <a:endParaRPr lang="fr-FR" dirty="0"/>
          </a:p>
        </p:txBody>
      </p:sp>
      <p:sp>
        <p:nvSpPr>
          <p:cNvPr id="11" name="Titre 1"/>
          <p:cNvSpPr txBox="1">
            <a:spLocks/>
          </p:cNvSpPr>
          <p:nvPr/>
        </p:nvSpPr>
        <p:spPr bwMode="gray">
          <a:xfrm>
            <a:off x="512399" y="1052400"/>
            <a:ext cx="8424000" cy="72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" b="1" kern="1200">
                <a:solidFill>
                  <a:schemeClr val="tx1">
                    <a:alpha val="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Sommaire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B23BF5DD-E8FC-CE4E-AA74-82F050F2505E}" type="datetime1">
              <a:rPr lang="fr-FR" cap="all" smtClean="0"/>
              <a:t>13/10/2025</a:t>
            </a:fld>
            <a:endParaRPr lang="fr-FR" cap="all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Prix littéraire des lycéens de la Région Île-de-France – Valentin Grimaud, DAAC Créteil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0" name="Titre 1"/>
          <p:cNvSpPr txBox="1">
            <a:spLocks/>
          </p:cNvSpPr>
          <p:nvPr/>
        </p:nvSpPr>
        <p:spPr bwMode="gray">
          <a:xfrm>
            <a:off x="359999" y="900000"/>
            <a:ext cx="8424000" cy="72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" b="1" kern="1200">
                <a:solidFill>
                  <a:schemeClr val="tx1">
                    <a:alpha val="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Sommaire</a:t>
            </a:r>
            <a:endParaRPr lang="fr-FR" dirty="0"/>
          </a:p>
        </p:txBody>
      </p:sp>
      <p:sp>
        <p:nvSpPr>
          <p:cNvPr id="11" name="Titre 1"/>
          <p:cNvSpPr txBox="1">
            <a:spLocks/>
          </p:cNvSpPr>
          <p:nvPr/>
        </p:nvSpPr>
        <p:spPr bwMode="gray">
          <a:xfrm>
            <a:off x="512399" y="1052400"/>
            <a:ext cx="8424000" cy="72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" b="1" kern="1200">
                <a:solidFill>
                  <a:schemeClr val="tx1">
                    <a:alpha val="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Sommaire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048" y="180000"/>
            <a:ext cx="6053469" cy="437195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67" y="2016516"/>
            <a:ext cx="2708773" cy="1995394"/>
          </a:xfrm>
          <a:prstGeom prst="rect">
            <a:avLst/>
          </a:prstGeom>
        </p:spPr>
      </p:pic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269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B23BF5DD-E8FC-CE4E-AA74-82F050F2505E}" type="datetime1">
              <a:rPr lang="fr-FR" cap="all" smtClean="0"/>
              <a:t>13/10/2025</a:t>
            </a:fld>
            <a:endParaRPr lang="fr-FR" cap="all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Prix littéraire des lycéens de la Région Île-de-France – Valentin Grimaud, DAAC Créteil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0" name="Titre 1"/>
          <p:cNvSpPr txBox="1">
            <a:spLocks/>
          </p:cNvSpPr>
          <p:nvPr/>
        </p:nvSpPr>
        <p:spPr bwMode="gray">
          <a:xfrm>
            <a:off x="359999" y="900000"/>
            <a:ext cx="8424000" cy="72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" b="1" kern="1200">
                <a:solidFill>
                  <a:schemeClr val="tx1">
                    <a:alpha val="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Sommaire</a:t>
            </a:r>
            <a:endParaRPr lang="fr-FR" dirty="0"/>
          </a:p>
        </p:txBody>
      </p:sp>
      <p:sp>
        <p:nvSpPr>
          <p:cNvPr id="11" name="Titre 1"/>
          <p:cNvSpPr txBox="1">
            <a:spLocks/>
          </p:cNvSpPr>
          <p:nvPr/>
        </p:nvSpPr>
        <p:spPr bwMode="gray">
          <a:xfrm>
            <a:off x="512399" y="1052400"/>
            <a:ext cx="8424000" cy="72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" b="1" kern="1200">
                <a:solidFill>
                  <a:schemeClr val="tx1">
                    <a:alpha val="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Sommaire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9" y="-308569"/>
            <a:ext cx="8683912" cy="585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5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B23BF5DD-E8FC-CE4E-AA74-82F050F2505E}" type="datetime1">
              <a:rPr lang="fr-FR" cap="all" smtClean="0"/>
              <a:t>13/10/2025</a:t>
            </a:fld>
            <a:endParaRPr lang="fr-FR" cap="all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Prix littéraire des lycéens de la Région Île-de-France – Valentin Grimaud, DAAC Créteil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0" name="Titre 1"/>
          <p:cNvSpPr txBox="1">
            <a:spLocks/>
          </p:cNvSpPr>
          <p:nvPr/>
        </p:nvSpPr>
        <p:spPr bwMode="gray">
          <a:xfrm>
            <a:off x="359999" y="900000"/>
            <a:ext cx="8424000" cy="72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" b="1" kern="1200">
                <a:solidFill>
                  <a:schemeClr val="tx1">
                    <a:alpha val="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Sommaire</a:t>
            </a:r>
            <a:endParaRPr lang="fr-FR" dirty="0"/>
          </a:p>
        </p:txBody>
      </p:sp>
      <p:sp>
        <p:nvSpPr>
          <p:cNvPr id="11" name="Titre 1"/>
          <p:cNvSpPr txBox="1">
            <a:spLocks/>
          </p:cNvSpPr>
          <p:nvPr/>
        </p:nvSpPr>
        <p:spPr bwMode="gray">
          <a:xfrm>
            <a:off x="512399" y="1052400"/>
            <a:ext cx="8424000" cy="72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" b="1" kern="1200">
                <a:solidFill>
                  <a:schemeClr val="tx1">
                    <a:alpha val="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Sommaire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9" y="-236562"/>
            <a:ext cx="8551356" cy="57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9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B23BF5DD-E8FC-CE4E-AA74-82F050F2505E}" type="datetime1">
              <a:rPr lang="fr-FR" cap="all" smtClean="0"/>
              <a:t>13/10/2025</a:t>
            </a:fld>
            <a:endParaRPr lang="fr-FR" cap="all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Prix littéraire des lycéens de la Région Île-de-France – Valentin Grimaud, DAAC Créteil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0" name="Titre 1"/>
          <p:cNvSpPr txBox="1">
            <a:spLocks/>
          </p:cNvSpPr>
          <p:nvPr/>
        </p:nvSpPr>
        <p:spPr bwMode="gray">
          <a:xfrm>
            <a:off x="359999" y="900000"/>
            <a:ext cx="8424000" cy="72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" b="1" kern="1200">
                <a:solidFill>
                  <a:schemeClr val="tx1">
                    <a:alpha val="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Sommaire</a:t>
            </a:r>
            <a:endParaRPr lang="fr-FR" dirty="0"/>
          </a:p>
        </p:txBody>
      </p:sp>
      <p:sp>
        <p:nvSpPr>
          <p:cNvPr id="11" name="Titre 1"/>
          <p:cNvSpPr txBox="1">
            <a:spLocks/>
          </p:cNvSpPr>
          <p:nvPr/>
        </p:nvSpPr>
        <p:spPr bwMode="gray">
          <a:xfrm>
            <a:off x="512399" y="1052400"/>
            <a:ext cx="8424000" cy="72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" b="1" kern="1200">
                <a:solidFill>
                  <a:schemeClr val="tx1">
                    <a:alpha val="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Sommaire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3" y="-236562"/>
            <a:ext cx="8605096" cy="579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9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B23BF5DD-E8FC-CE4E-AA74-82F050F2505E}" type="datetime1">
              <a:rPr lang="fr-FR" cap="all" smtClean="0"/>
              <a:t>13/10/2025</a:t>
            </a:fld>
            <a:endParaRPr lang="fr-FR" cap="all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Prix littéraire des lycéens de la Région Île-de-France – Valentin Grimaud, DAAC Créteil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0" name="Titre 1"/>
          <p:cNvSpPr txBox="1">
            <a:spLocks/>
          </p:cNvSpPr>
          <p:nvPr/>
        </p:nvSpPr>
        <p:spPr bwMode="gray">
          <a:xfrm>
            <a:off x="359999" y="900000"/>
            <a:ext cx="8424000" cy="72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" b="1" kern="1200">
                <a:solidFill>
                  <a:schemeClr val="tx1">
                    <a:alpha val="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Sommaire</a:t>
            </a:r>
            <a:endParaRPr lang="fr-FR" dirty="0"/>
          </a:p>
        </p:txBody>
      </p:sp>
      <p:sp>
        <p:nvSpPr>
          <p:cNvPr id="11" name="Titre 1"/>
          <p:cNvSpPr txBox="1">
            <a:spLocks/>
          </p:cNvSpPr>
          <p:nvPr/>
        </p:nvSpPr>
        <p:spPr bwMode="gray">
          <a:xfrm>
            <a:off x="512399" y="1052400"/>
            <a:ext cx="8424000" cy="72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" b="1" kern="1200">
                <a:solidFill>
                  <a:schemeClr val="tx1">
                    <a:alpha val="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Sommaire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04" y="-308570"/>
            <a:ext cx="8712480" cy="587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6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B23BF5DD-E8FC-CE4E-AA74-82F050F2505E}" type="datetime1">
              <a:rPr lang="fr-FR" cap="all" smtClean="0"/>
              <a:t>13/10/2025</a:t>
            </a:fld>
            <a:endParaRPr lang="fr-FR" cap="all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Prix littéraire des lycéens de la Région Île-de-France – Valentin Grimaud, DAAC Créteil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0" name="Titre 1"/>
          <p:cNvSpPr txBox="1">
            <a:spLocks/>
          </p:cNvSpPr>
          <p:nvPr/>
        </p:nvSpPr>
        <p:spPr bwMode="gray">
          <a:xfrm>
            <a:off x="359999" y="900000"/>
            <a:ext cx="8424000" cy="72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" b="1" kern="1200">
                <a:solidFill>
                  <a:schemeClr val="tx1">
                    <a:alpha val="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Sommaire</a:t>
            </a:r>
            <a:endParaRPr lang="fr-FR" dirty="0"/>
          </a:p>
        </p:txBody>
      </p:sp>
      <p:sp>
        <p:nvSpPr>
          <p:cNvPr id="11" name="Titre 1"/>
          <p:cNvSpPr txBox="1">
            <a:spLocks/>
          </p:cNvSpPr>
          <p:nvPr/>
        </p:nvSpPr>
        <p:spPr bwMode="gray">
          <a:xfrm>
            <a:off x="512399" y="1052400"/>
            <a:ext cx="8424000" cy="72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" b="1" kern="1200">
                <a:solidFill>
                  <a:schemeClr val="tx1">
                    <a:alpha val="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Sommaire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00" y="-236562"/>
            <a:ext cx="8473319" cy="571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2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B23BF5DD-E8FC-CE4E-AA74-82F050F2505E}" type="datetime1">
              <a:rPr lang="fr-FR" cap="all" smtClean="0"/>
              <a:t>13/10/2025</a:t>
            </a:fld>
            <a:endParaRPr lang="fr-FR" cap="all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Prix littéraire des lycéens de la Région Île-de-France – Valentin Grimaud, DAAC Créteil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0" name="Titre 1"/>
          <p:cNvSpPr txBox="1">
            <a:spLocks/>
          </p:cNvSpPr>
          <p:nvPr/>
        </p:nvSpPr>
        <p:spPr bwMode="gray">
          <a:xfrm>
            <a:off x="359999" y="900000"/>
            <a:ext cx="8424000" cy="72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" b="1" kern="1200">
                <a:solidFill>
                  <a:schemeClr val="tx1">
                    <a:alpha val="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Sommaire</a:t>
            </a:r>
            <a:endParaRPr lang="fr-FR" dirty="0"/>
          </a:p>
        </p:txBody>
      </p:sp>
      <p:sp>
        <p:nvSpPr>
          <p:cNvPr id="11" name="Titre 1"/>
          <p:cNvSpPr txBox="1">
            <a:spLocks/>
          </p:cNvSpPr>
          <p:nvPr/>
        </p:nvSpPr>
        <p:spPr bwMode="gray">
          <a:xfrm>
            <a:off x="512399" y="1052400"/>
            <a:ext cx="8424000" cy="72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" b="1" kern="1200">
                <a:solidFill>
                  <a:schemeClr val="tx1">
                    <a:alpha val="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Sommaire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546" y="0"/>
            <a:ext cx="3862453" cy="51435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39" y="278410"/>
            <a:ext cx="3705260" cy="421540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481385" y="3504984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hlinkClick r:id="rId5"/>
              </a:rPr>
              <a:t>Portrait DAAC de Miles </a:t>
            </a:r>
            <a:r>
              <a:rPr lang="fr-FR" dirty="0" err="1" smtClean="0">
                <a:hlinkClick r:id="rId5"/>
              </a:rPr>
              <a:t>Hyman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483768" y="126835"/>
            <a:ext cx="2185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Une exposition à la Monnaie de Paris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587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4D99910-52C1-FF4A-BB49-C9CF2A12237E}" type="datetime1">
              <a:rPr lang="fr-FR" cap="all" smtClean="0"/>
              <a:t>13/10/2025</a:t>
            </a:fld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Intitulé de la </a:t>
            </a:r>
            <a:r>
              <a:rPr lang="fr-FR" baseline="0" smtClean="0"/>
              <a:t>division/délégation académique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411" y="-17933"/>
            <a:ext cx="9474411" cy="516143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11560" y="483518"/>
            <a:ext cx="3239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3"/>
              </a:rPr>
              <a:t>Catalogue de l’exposition « Sur la planche. La BD dans tous ses états » au rectorat de Créteil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308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5D57C802836FCB44B44B7372FB2B7972" ma:contentTypeVersion="2" ma:contentTypeDescription="Crée un document." ma:contentTypeScope="" ma:versionID="5a60f89c127121cb1fddd53ae7c254b1">
  <xsd:schema xmlns:xsd="http://www.w3.org/2001/XMLSchema" xmlns:xs="http://www.w3.org/2001/XMLSchema" xmlns:p="http://schemas.microsoft.com/office/2006/metadata/properties" xmlns:ns2="2c7ddd52-0a06-43b1-a35c-dcb15ea2e3f4" targetNamespace="http://schemas.microsoft.com/office/2006/metadata/properties" ma:root="true" ma:fieldsID="d5f738a9b3eb3c0a5db9868b5f12e787" ns2:_="">
    <xsd:import namespace="2c7ddd52-0a06-43b1-a35c-dcb15ea2e3f4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ddd52-0a06-43b1-a35c-dcb15ea2e3f4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2c7ddd52-0a06-43b1-a35c-dcb15ea2e3f4">Gabarit powerpoint MENJ</Description0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72BEA4-A762-4CC8-ADD6-932E44D609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7ddd52-0a06-43b1-a35c-dcb15ea2e3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B279A5-87A2-445D-95C3-916EB9C5F0E3}">
  <ds:schemaRefs>
    <ds:schemaRef ds:uri="http://schemas.microsoft.com/office/2006/metadata/properties"/>
    <ds:schemaRef ds:uri="http://schemas.microsoft.com/office/infopath/2007/PartnerControls"/>
    <ds:schemaRef ds:uri="2c7ddd52-0a06-43b1-a35c-dcb15ea2e3f4"/>
  </ds:schemaRefs>
</ds:datastoreItem>
</file>

<file path=customXml/itemProps3.xml><?xml version="1.0" encoding="utf-8"?>
<ds:datastoreItem xmlns:ds="http://schemas.openxmlformats.org/officeDocument/2006/customXml" ds:itemID="{4D416C5A-7AEB-4464-B116-D5E8F5627C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662</TotalTime>
  <Words>211</Words>
  <Application>Microsoft Office PowerPoint</Application>
  <PresentationFormat>Affichage à l'écran (16:9)</PresentationFormat>
  <Paragraphs>60</Paragraphs>
  <Slides>9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1" baseType="lpstr">
      <vt:lpstr>Arial</vt:lpstr>
      <vt:lpstr>MINISTÈRIEL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Valentin Grimaud</cp:lastModifiedBy>
  <cp:revision>27</cp:revision>
  <dcterms:created xsi:type="dcterms:W3CDTF">2020-03-05T15:21:24Z</dcterms:created>
  <dcterms:modified xsi:type="dcterms:W3CDTF">2025-10-13T14:11:05Z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0x010100873AB55E0CC5DA459F57F5A42893F46A005A087D358B12CA4E82A8A8BA9B8A8CF200D3544DBFAD4F664AA25DF68E6D1F0A9E00689F2856DFEDCE40890FDCED81A7DFC9005D57C802836FCB44B44B7372FB2B7972</vt:lpwstr>
  </property>
</Properties>
</file>