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81" r:id="rId5"/>
    <p:sldId id="293" r:id="rId6"/>
    <p:sldId id="289" r:id="rId7"/>
    <p:sldId id="287" r:id="rId8"/>
    <p:sldId id="291" r:id="rId9"/>
    <p:sldId id="294" r:id="rId10"/>
    <p:sldId id="284" r:id="rId11"/>
    <p:sldId id="292" r:id="rId12"/>
    <p:sldId id="27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BDD1-DF01-4418-9F41-1C91FAA4B79B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A6457-5CEE-4104-8E3C-76FCF9960F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8229600" cy="394018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ИНТОНАЦИЯ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Гончарова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Ольга Петровна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учитель-логопед  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кв.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категория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Детский сад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г.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Орска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Козлова Любовь Владимировна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учитель-логопед 1 кв. категории                                                                                                                                            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Детский сад № 31 г. Орска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г. Орск, 2023г.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Последовательность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логопедической работы: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1.Развитие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восприятия различных видов интонации.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Вопросительные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Повествовательные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Восклицательные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II. Работа над голосовыми модуляциями.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Дыхания.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Сила голоса.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Высота голоса.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Темп.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Логическое ударение.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III.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Формирование интонационной выразительности речи.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Интонации повествовательного предложения.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Интонации вопросительного предложения без вопросительного слова.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Интонации вопросительного предложения с вопросительным словом.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Интонация восклицательного предложения.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5"/>
            <a:ext cx="835824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Таким  образом,  существует множество способов,  методов и приемов формирования выразительности речи. Все упражнения и тренировки проводятся в форме игры, так как игра является одним из наиболее доступных и понятных методов для детей.  Систематическая работа  по развитию интонационной выразительности речи способствует формированию коммуникативной компетентности ребенка, значительно облегчает  ему общение, обеспечивает ребенку удовлетворение его интеллектуальных  и эмоциональных  потребностей.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5852" y="642918"/>
            <a:ext cx="6643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alibri" pitchFamily="34" charset="0"/>
                <a:ea typeface="Microsoft YaHei" pitchFamily="34" charset="-122"/>
                <a:cs typeface="Mangal" pitchFamily="18" charset="0"/>
              </a:rPr>
              <a:t>                                            </a:t>
            </a:r>
            <a:endParaRPr lang="ru-RU" sz="28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85720" y="571480"/>
            <a:ext cx="857256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34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2A272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Интонация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2A272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A272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— это совокупность звуковых средств языка, которые фонетически организуют речь, устанавливают смысловые отношения между частями фразы, сообщают фразе повествовательное, вопросительное или повелительное значение, позволяют говорящему выражать разные чувства. В письме интонация в известной мере выражается посредством знаков препинания.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Интонация 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средство передачи коммуникативного смысла и эмоционально-экспрессивных оттенков в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речи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428604"/>
            <a:ext cx="807249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Интонация включает следующие элементы: мелодику, ритм, темп, тембр речи и логическое ударение.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Мелодика речи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— повышение и понижение голоса для выражения утверждения, вопроса, восклицания во фразе.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Ритм речи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— равномерное чередование ударных и безударных слогов, различных по длительности и силе голоса.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Темп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— скорость произнесения речи.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214686"/>
            <a:ext cx="80724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Тембр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— эмоциональная окрашенность высказывания, выражающая различные чувства и придающая речи многообразные оттенки: удивления, грусти, радости и т. д.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500042"/>
            <a:ext cx="800105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Пауза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временная остановка речи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Сила голоса 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смена громкости звучания речи в зависимости от содержания;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Высота голоса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– повышение и понижение тона, переход от высокого голоса к  низкому, и наоборот;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28596" y="285728"/>
            <a:ext cx="835824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Логическое ударение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– выделение паузами, повышением голоса, большей напряженностью и долготой произношения отдельных слов в зависимости от смысла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высказывания;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00042"/>
            <a:ext cx="835824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5240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Задачи </a:t>
            </a:r>
            <a:r>
              <a:rPr lang="ru-RU" sz="28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логопедической работы по формированию интонационной стороны речи дошкольников с общим недоразвитием речи </a:t>
            </a: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52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предоставление представлений об интонационной выразительности речи и ее значении для общения;</a:t>
            </a: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52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формирование умений сознательно и правильно пользоваться всеми компонентами интонации;</a:t>
            </a: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52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формирование умений сознательно и правильно пользоваться различными видами интонации;</a:t>
            </a: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152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3333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различение и формирование интонации завершенного и незавершенного предложения.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285728"/>
            <a:ext cx="850112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по формированию интонационной выразительности речи  начинается с привлечения выразительных движений и вспомогательных средств, затем проводится в плане громкой речи и, наконец, во внутреннем плане на основе слухоречевых представлений.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Систему логопедической работы целесообразно дополнять занятиями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логоритмикой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включающими в себя упражнения с быстрыми и медленными движениями, маршировкой, движениями под музыку, подвижными и речевыми играми.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00042"/>
            <a:ext cx="83582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3495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2A272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Для формирования у детей ритмико-мелодической стороны речи необходимо развивать: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indent="2349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2A272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речевой слух </a:t>
            </a:r>
            <a:r>
              <a:rPr lang="ru-RU" sz="2800" dirty="0" smtClean="0">
                <a:solidFill>
                  <a:srgbClr val="2A272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— восприятие соответствующего ситуации темпа и ритма речи, а также </a:t>
            </a:r>
            <a:r>
              <a:rPr lang="ru-RU" sz="2800" dirty="0" err="1" smtClean="0">
                <a:solidFill>
                  <a:srgbClr val="2A272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звуко</a:t>
            </a:r>
            <a:r>
              <a:rPr lang="ru-RU" sz="2800" dirty="0" smtClean="0">
                <a:solidFill>
                  <a:srgbClr val="2A272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высотный слух — восприятие движений тона голоса (повышение и понижение),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indent="2349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2A272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основные качества голоса </a:t>
            </a:r>
            <a:r>
              <a:rPr lang="ru-RU" sz="2800" dirty="0" smtClean="0">
                <a:solidFill>
                  <a:srgbClr val="2A272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— силу и высоту,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indent="2349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2A272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речевое дыхание </a:t>
            </a:r>
            <a:r>
              <a:rPr lang="ru-RU" sz="2800" dirty="0" smtClean="0">
                <a:solidFill>
                  <a:srgbClr val="2A2723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— его длительность и интенсивность.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Этапы работы: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подражанию: детям предлагается произносить различные интонационные структуры сопряжено, повторяя за логопедом и лишь затем — самостоятельно. Для лучшего понимания заданий рекомендуется использовать наглядный материал: схемы, картинки, таблицы.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закрепления умения использовать в речи основные средства интонирования (высоту, силу голоса, темп речи и т. д.) необходимо использовать различные стихотворные тексты, содержание которых подсказывает ребенку, какие средства интонирования нужно применить,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Дать представления об интонационно-выразительной  речи. Детям дают прослушать один и тот же текст дважды: без интонационно-выразительного оформления и выразительно. Выясняют, какое чтение является более привлекательным. Логопед объясняет, что голосом можно передавать разные эмоции, чувства, вопросы, просьбы, озвучивать героев и тому подобное.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285728"/>
            <a:ext cx="8501122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10101"/>
                </a:solidFill>
                <a:latin typeface="Segoe UI" pitchFamily="34" charset="0"/>
                <a:ea typeface="Times New Roman" pitchFamily="18" charset="0"/>
                <a:cs typeface="Segoe UI" pitchFamily="34" charset="0"/>
              </a:rPr>
              <a:t>*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Формировать простейшие  образно- выразительные умения  (учим имитировать характерные движения сказочных  героев, подражать голосам знакомых птиц и животных, повторять за взрослым отдельные слова из художественного произведения).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10101"/>
                </a:solidFill>
                <a:latin typeface="Segoe UI" pitchFamily="34" charset="0"/>
                <a:ea typeface="Times New Roman" pitchFamily="18" charset="0"/>
                <a:cs typeface="Segoe UI" pitchFamily="34" charset="0"/>
              </a:rPr>
              <a:t>*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Учит передавать интонацию вопроса и ответа, наиболее яркие чувства (радость, удивление, неудовольствие), которые они многократно пережили в своем опыте.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010101"/>
                </a:solidFill>
                <a:latin typeface="Segoe UI" pitchFamily="34" charset="0"/>
                <a:ea typeface="Times New Roman" pitchFamily="18" charset="0"/>
                <a:cs typeface="Segoe UI" pitchFamily="34" charset="0"/>
              </a:rPr>
              <a:t>*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Учить выражать более разнообразные и тонкие чувства ( нежность, тревогу, печаль, гордость 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10101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др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10101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). проявлять творческую инициативу при чтении наизусть и пересказе, оценивать выразительность речи  других.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</TotalTime>
  <Words>443</Words>
  <Application>Microsoft Office PowerPoint</Application>
  <PresentationFormat>Экран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            ИНТОНАЦИЯ                                                                                                                                                                                                                      Гончарова Ольга Петровна                                                                               учитель-логопед   I кв. категория                                                                    Детский сад №18  г. Орска.                                                                             Козлова Любовь Владимировна                                                                              учитель-логопед 1 кв. категории                                                                                                                                                                                                                             Детский сад № 31 г. Орска                                                                                                                     г. Орск, 2023г.      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Интерактивные методы развития связной речи у детей с ОНР с  использованием мнемотаблиц и программы  «Конструктор картинок»                                                                         Лагутина С.Р.                                                                                                         учитель-логопед                                                                                                        высшая кв. категория                                                                                    д/с №106</dc:title>
  <dc:creator>Елизавета</dc:creator>
  <cp:lastModifiedBy>nc110p</cp:lastModifiedBy>
  <cp:revision>62</cp:revision>
  <dcterms:created xsi:type="dcterms:W3CDTF">2019-11-25T16:52:49Z</dcterms:created>
  <dcterms:modified xsi:type="dcterms:W3CDTF">2023-12-04T08:11:53Z</dcterms:modified>
</cp:coreProperties>
</file>