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74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591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3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2375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3475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158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6941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5644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0911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4168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7249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9754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0593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841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194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763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9571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225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569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670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532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10/24/2023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122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B44E28E-5A2D-4F15-B1B6-3A5F29ADF7A9}"/>
              </a:ext>
            </a:extLst>
          </p:cNvPr>
          <p:cNvSpPr/>
          <p:nvPr/>
        </p:nvSpPr>
        <p:spPr>
          <a:xfrm>
            <a:off x="7303325" y="5130139"/>
            <a:ext cx="3455719" cy="694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82262"/>
            <a:ext cx="9144000" cy="1250831"/>
          </a:xfrm>
        </p:spPr>
        <p:txBody>
          <a:bodyPr>
            <a:normAutofit/>
          </a:bodyPr>
          <a:lstStyle/>
          <a:p>
            <a:r>
              <a:rPr lang="ru-RU" sz="2400" b="1" dirty="0"/>
              <a:t>Муниципальное дошкольное образовательное автономное учреждение « Детский сад № 18 «Гнездышко» комбинированного вида г.Орска»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120074"/>
            <a:ext cx="9144000" cy="2600864"/>
          </a:xfrm>
        </p:spPr>
        <p:txBody>
          <a:bodyPr>
            <a:normAutofit fontScale="70000" lnSpcReduction="20000"/>
          </a:bodyPr>
          <a:lstStyle/>
          <a:p>
            <a:r>
              <a:rPr lang="ru-RU" sz="4400" b="1" dirty="0">
                <a:solidFill>
                  <a:schemeClr val="tx1"/>
                </a:solidFill>
              </a:rPr>
              <a:t>«Развитие эмоционально-личностной сферы дошкольников».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sz="2900">
                <a:solidFill>
                  <a:schemeClr val="tx1"/>
                </a:solidFill>
              </a:rPr>
              <a:t>Педагог </a:t>
            </a:r>
            <a:r>
              <a:rPr lang="ru-RU" sz="2900" smtClean="0">
                <a:solidFill>
                  <a:schemeClr val="tx1"/>
                </a:solidFill>
              </a:rPr>
              <a:t>ВКК </a:t>
            </a:r>
            <a:r>
              <a:rPr lang="ru-RU" sz="2900" dirty="0">
                <a:solidFill>
                  <a:schemeClr val="tx1"/>
                </a:solidFill>
              </a:rPr>
              <a:t>Сабирова Ю.Г.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535389"/>
            <a:ext cx="10364451" cy="1596177"/>
          </a:xfrm>
        </p:spPr>
        <p:txBody>
          <a:bodyPr/>
          <a:lstStyle/>
          <a:p>
            <a:pPr algn="ctr"/>
            <a:r>
              <a:rPr lang="ru-RU" dirty="0"/>
              <a:t>Работа с кинетическим песком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0" y="2057400"/>
            <a:ext cx="2262782" cy="40227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40" y="2057400"/>
            <a:ext cx="2262782" cy="4022725"/>
          </a:xfrm>
        </p:spPr>
      </p:pic>
    </p:spTree>
    <p:extLst>
      <p:ext uri="{BB962C8B-B14F-4D97-AF65-F5344CB8AC3E}">
        <p14:creationId xmlns="" xmlns:p14="http://schemas.microsoft.com/office/powerpoint/2010/main" val="107435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Совместная работа с родителями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731542"/>
            <a:ext cx="4754563" cy="267444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731542"/>
            <a:ext cx="4754563" cy="2674441"/>
          </a:xfrm>
        </p:spPr>
      </p:pic>
    </p:spTree>
    <p:extLst>
      <p:ext uri="{BB962C8B-B14F-4D97-AF65-F5344CB8AC3E}">
        <p14:creationId xmlns="" xmlns:p14="http://schemas.microsoft.com/office/powerpoint/2010/main" val="119600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3775" y="547265"/>
            <a:ext cx="10364451" cy="1596177"/>
          </a:xfrm>
        </p:spPr>
        <p:txBody>
          <a:bodyPr/>
          <a:lstStyle/>
          <a:p>
            <a:pPr algn="ctr"/>
            <a:r>
              <a:rPr lang="ru-RU" dirty="0"/>
              <a:t>Работа с </a:t>
            </a:r>
            <a:r>
              <a:rPr lang="ru-RU" dirty="0" smtClean="0"/>
              <a:t>родителями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69" y="2366963"/>
            <a:ext cx="7598861" cy="3424237"/>
          </a:xfrm>
        </p:spPr>
      </p:pic>
    </p:spTree>
    <p:extLst>
      <p:ext uri="{BB962C8B-B14F-4D97-AF65-F5344CB8AC3E}">
        <p14:creationId xmlns="" xmlns:p14="http://schemas.microsoft.com/office/powerpoint/2010/main" val="1313511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СПАСИБО ЗА ВНИМАНИЕ.</a:t>
            </a:r>
            <a:endParaRPr lang="ru-RU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Развитие эмоционально-личностной сферы дошкольников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52" y="2214694"/>
            <a:ext cx="5140820" cy="3855615"/>
          </a:xfrm>
        </p:spPr>
      </p:pic>
    </p:spTree>
    <p:extLst>
      <p:ext uri="{BB962C8B-B14F-4D97-AF65-F5344CB8AC3E}">
        <p14:creationId xmlns="" xmlns:p14="http://schemas.microsoft.com/office/powerpoint/2010/main" val="904484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75" y="1217221"/>
            <a:ext cx="10364452" cy="4573979"/>
          </a:xfrm>
        </p:spPr>
        <p:txBody>
          <a:bodyPr>
            <a:normAutofit/>
          </a:bodyPr>
          <a:lstStyle/>
          <a:p>
            <a:r>
              <a:rPr lang="ru-RU" sz="2200" dirty="0"/>
              <a:t>«Эмоции являются «центральным звеном» психической жизни человека и прежде всего ребенка» Л. Выготский</a:t>
            </a:r>
          </a:p>
          <a:p>
            <a:r>
              <a:rPr lang="ru-RU" sz="2200" dirty="0"/>
              <a:t>Проблема развития эмоциональной сферы является актуальной в наше время</a:t>
            </a:r>
          </a:p>
          <a:p>
            <a:r>
              <a:rPr lang="ru-RU" sz="2200" dirty="0"/>
              <a:t>В настоящее время ,заботясь о физическом и познавательном развитии ребенка, взрослые часто забывают о важности эмоционально-личностного развития, которое напрямую связано с психологическим и социальным благополучием ребенка</a:t>
            </a:r>
          </a:p>
        </p:txBody>
      </p:sp>
    </p:spTree>
    <p:extLst>
      <p:ext uri="{BB962C8B-B14F-4D97-AF65-F5344CB8AC3E}">
        <p14:creationId xmlns="" xmlns:p14="http://schemas.microsoft.com/office/powerpoint/2010/main" val="203828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dirty="0"/>
              <a:t>В нашем детском саду на базе </a:t>
            </a:r>
            <a:r>
              <a:rPr lang="ru-RU" sz="3000" dirty="0" err="1"/>
              <a:t>консультанционного</a:t>
            </a:r>
            <a:r>
              <a:rPr lang="ru-RU" sz="3000" dirty="0"/>
              <a:t> пункта используем следующие формы работы</a:t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75" y="2367093"/>
            <a:ext cx="10364452" cy="3872390"/>
          </a:xfrm>
        </p:spPr>
        <p:txBody>
          <a:bodyPr>
            <a:normAutofit/>
          </a:bodyPr>
          <a:lstStyle/>
          <a:p>
            <a:r>
              <a:rPr lang="ru-RU" sz="2500" dirty="0"/>
              <a:t>Беседы, чтение, релаксация</a:t>
            </a:r>
          </a:p>
          <a:p>
            <a:r>
              <a:rPr lang="ru-RU" sz="2500" dirty="0"/>
              <a:t>Игры-путешествия, моделирование ситуаций, развивающие игры</a:t>
            </a:r>
          </a:p>
          <a:p>
            <a:r>
              <a:rPr lang="ru-RU" sz="2500" dirty="0"/>
              <a:t>Тренинги, рисование, игровая терапия</a:t>
            </a:r>
          </a:p>
        </p:txBody>
      </p:sp>
    </p:spTree>
    <p:extLst>
      <p:ext uri="{BB962C8B-B14F-4D97-AF65-F5344CB8AC3E}">
        <p14:creationId xmlns="" xmlns:p14="http://schemas.microsoft.com/office/powerpoint/2010/main" val="3827475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Особое внимание нам бы хотелось уделить </a:t>
            </a:r>
            <a:r>
              <a:rPr lang="ru-RU" dirty="0" smtClean="0"/>
              <a:t>песочной </a:t>
            </a:r>
            <a:r>
              <a:rPr lang="ru-RU" dirty="0"/>
              <a:t>терапии</a:t>
            </a:r>
          </a:p>
          <a:p>
            <a:r>
              <a:rPr lang="ru-RU" dirty="0"/>
              <a:t>В работе с  неорганизованными детьми , с родителями и педагогами мы часто используем такую формы работы, как песочная терапия Занятия с песком имеют огромное значение для развития психики ребенка и </a:t>
            </a:r>
            <a:r>
              <a:rPr lang="ru-RU" dirty="0" smtClean="0"/>
              <a:t>стабилизируют </a:t>
            </a:r>
            <a:r>
              <a:rPr lang="ru-RU" dirty="0"/>
              <a:t>эмоциональное состояние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5055" y="1715986"/>
            <a:ext cx="4987525" cy="28054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382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133093"/>
          </a:xfrm>
        </p:spPr>
        <p:txBody>
          <a:bodyPr/>
          <a:lstStyle/>
          <a:p>
            <a:pPr algn="ctr"/>
            <a:r>
              <a:rPr lang="ru-RU" dirty="0" err="1"/>
              <a:t>Упражения</a:t>
            </a:r>
            <a:r>
              <a:rPr lang="ru-RU" dirty="0"/>
              <a:t> по </a:t>
            </a:r>
            <a:r>
              <a:rPr lang="ru-RU" dirty="0" err="1"/>
              <a:t>насыпанию</a:t>
            </a:r>
            <a:r>
              <a:rPr lang="ru-RU" dirty="0"/>
              <a:t> песка, «песчаный дождь»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0" y="2057400"/>
            <a:ext cx="2262782" cy="40227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2285801"/>
            <a:ext cx="4754563" cy="3565922"/>
          </a:xfrm>
        </p:spPr>
      </p:pic>
    </p:spTree>
    <p:extLst>
      <p:ext uri="{BB962C8B-B14F-4D97-AF65-F5344CB8AC3E}">
        <p14:creationId xmlns="" xmlns:p14="http://schemas.microsoft.com/office/powerpoint/2010/main" val="1476625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386948"/>
            <a:ext cx="10364451" cy="1596177"/>
          </a:xfrm>
        </p:spPr>
        <p:txBody>
          <a:bodyPr/>
          <a:lstStyle/>
          <a:p>
            <a:pPr algn="ctr"/>
            <a:r>
              <a:rPr lang="ru-RU" dirty="0"/>
              <a:t>«Необычные следы»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0" y="2057400"/>
            <a:ext cx="2262782" cy="40227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40" y="2057400"/>
            <a:ext cx="2262782" cy="4022725"/>
          </a:xfrm>
        </p:spPr>
      </p:pic>
    </p:spTree>
    <p:extLst>
      <p:ext uri="{BB962C8B-B14F-4D97-AF65-F5344CB8AC3E}">
        <p14:creationId xmlns="" xmlns:p14="http://schemas.microsoft.com/office/powerpoint/2010/main" val="320264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386948"/>
            <a:ext cx="10364451" cy="1596177"/>
          </a:xfrm>
        </p:spPr>
        <p:txBody>
          <a:bodyPr/>
          <a:lstStyle/>
          <a:p>
            <a:pPr algn="ctr"/>
            <a:r>
              <a:rPr lang="ru-RU" dirty="0"/>
              <a:t>Упражнения: «Садовод», «Вслепую»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0" y="2057400"/>
            <a:ext cx="2262782" cy="40227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40" y="2057400"/>
            <a:ext cx="2262782" cy="4022725"/>
          </a:xfrm>
        </p:spPr>
      </p:pic>
    </p:spTree>
    <p:extLst>
      <p:ext uri="{BB962C8B-B14F-4D97-AF65-F5344CB8AC3E}">
        <p14:creationId xmlns="" xmlns:p14="http://schemas.microsoft.com/office/powerpoint/2010/main" val="4195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505701"/>
            <a:ext cx="10364451" cy="1596177"/>
          </a:xfrm>
        </p:spPr>
        <p:txBody>
          <a:bodyPr/>
          <a:lstStyle/>
          <a:p>
            <a:pPr algn="ctr"/>
            <a:r>
              <a:rPr lang="ru-RU" dirty="0"/>
              <a:t>Упражнение «Каракули»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0" y="2057400"/>
            <a:ext cx="2262782" cy="40227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40" y="2057400"/>
            <a:ext cx="2262782" cy="4022725"/>
          </a:xfrm>
        </p:spPr>
      </p:pic>
    </p:spTree>
    <p:extLst>
      <p:ext uri="{BB962C8B-B14F-4D97-AF65-F5344CB8AC3E}">
        <p14:creationId xmlns="" xmlns:p14="http://schemas.microsoft.com/office/powerpoint/2010/main" val="235582652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85</TotalTime>
  <Words>200</Words>
  <Application>Microsoft Office PowerPoint</Application>
  <PresentationFormat>Произвольный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Капля</vt:lpstr>
      <vt:lpstr>Муниципальное дошкольное образовательное автономное учреждение « Детский сад № 18 «Гнездышко» комбинированного вида г.Орска»</vt:lpstr>
      <vt:lpstr>Развитие эмоционально-личностной сферы дошкольников</vt:lpstr>
      <vt:lpstr>Слайд 3</vt:lpstr>
      <vt:lpstr>В нашем детском саду на базе консультанционного пункта используем следующие формы работы </vt:lpstr>
      <vt:lpstr>Слайд 5</vt:lpstr>
      <vt:lpstr>Упражения по насыпанию песка, «песчаный дождь»</vt:lpstr>
      <vt:lpstr>«Необычные следы»</vt:lpstr>
      <vt:lpstr>Упражнения: «Садовод», «Вслепую»</vt:lpstr>
      <vt:lpstr>Упражнение «Каракули»</vt:lpstr>
      <vt:lpstr>Работа с кинетическим песком</vt:lpstr>
      <vt:lpstr>Совместная работа с родителями</vt:lpstr>
      <vt:lpstr>Работа с родителями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эмоционально-личностной сферы дошкольников</dc:title>
  <dc:creator>admin</dc:creator>
  <cp:lastModifiedBy>Пользователь</cp:lastModifiedBy>
  <cp:revision>14</cp:revision>
  <dcterms:created xsi:type="dcterms:W3CDTF">2023-10-23T14:24:12Z</dcterms:created>
  <dcterms:modified xsi:type="dcterms:W3CDTF">2023-10-24T15:25:42Z</dcterms:modified>
</cp:coreProperties>
</file>