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9" r:id="rId5"/>
    <p:sldId id="259" r:id="rId6"/>
    <p:sldId id="268" r:id="rId7"/>
    <p:sldId id="260" r:id="rId8"/>
    <p:sldId id="262" r:id="rId9"/>
    <p:sldId id="265" r:id="rId10"/>
    <p:sldId id="270" r:id="rId11"/>
    <p:sldId id="271" r:id="rId12"/>
    <p:sldId id="266" r:id="rId13"/>
    <p:sldId id="264" r:id="rId14"/>
    <p:sldId id="263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2447-FBE9-417B-B372-2236B73BA97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C3DBB-154D-4751-8EEE-017EE39A7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8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F5EE22F5-B61C-4CEF-BA11-A7E1EF6C5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8092E7C-29EA-490B-A4A9-183CD29B9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3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1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1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9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0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7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9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3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531E-FF10-484F-9A3A-0958F070CAC2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93D8-1353-4A47-AB33-DB60B24E1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7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1DCA5-6A5E-42EC-920F-7EB598193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31" y="1416435"/>
            <a:ext cx="7555279" cy="2347868"/>
          </a:xfrm>
        </p:spPr>
        <p:txBody>
          <a:bodyPr>
            <a:normAutofit/>
          </a:bodyPr>
          <a:lstStyle/>
          <a:p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Правополушарное рисование </a:t>
            </a:r>
            <a:b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в</a:t>
            </a:r>
            <a:b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детском саду.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DF104C-DFFD-46F4-8A9E-49FD6A31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6871" y="5649093"/>
            <a:ext cx="4148529" cy="65760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ВКК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Литвиненко Елена Валерьевна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5A76B57-EE93-4240-964F-4EBC893EBEAD}"/>
              </a:ext>
            </a:extLst>
          </p:cNvPr>
          <p:cNvSpPr txBox="1">
            <a:spLocks/>
          </p:cNvSpPr>
          <p:nvPr/>
        </p:nvSpPr>
        <p:spPr>
          <a:xfrm>
            <a:off x="1307892" y="551305"/>
            <a:ext cx="6344192" cy="545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 «Детский сад №18» комбинированного вида г.Орска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D64996-6F89-4BFF-9674-83A45447C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61" y="4083458"/>
            <a:ext cx="2873327" cy="22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BAD7A-E04F-45B4-9E0B-25A6DFF9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702" y="339535"/>
            <a:ext cx="3943350" cy="72252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0C4153-D630-4C6B-83FA-BC3D7EBF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7" y="1062064"/>
            <a:ext cx="5926666" cy="46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</a:t>
            </a:r>
            <a:r>
              <a:rPr lang="ru-RU" b="1" dirty="0"/>
              <a:t>Работы педагогов</a:t>
            </a:r>
          </a:p>
        </p:txBody>
      </p:sp>
      <p:pic>
        <p:nvPicPr>
          <p:cNvPr id="1026" name="Picture 2" descr="C:\Users\Пользователь\Downloads\IMG-20230922-WA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107" y="1426309"/>
            <a:ext cx="6334205" cy="4750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01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60717"/>
            <a:ext cx="7886700" cy="5616246"/>
          </a:xfrm>
        </p:spPr>
        <p:txBody>
          <a:bodyPr/>
          <a:lstStyle/>
          <a:p>
            <a:r>
              <a:rPr lang="ru-RU" dirty="0"/>
              <a:t>                      </a:t>
            </a:r>
            <a:r>
              <a:rPr lang="ru-RU" b="1" dirty="0"/>
              <a:t>Работы родителей.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MrueKxDTb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052422"/>
            <a:ext cx="6350000" cy="5551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91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D0D5B7-6EFE-4D5D-B592-311D563F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783" y="449213"/>
            <a:ext cx="6773177" cy="2851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рисования этой техникой происходит изменения восприятие мира, развиваются способности к визуализации, ломаются стереотипы. Формируется отношения к жизни как к творчеству и развивается интуитивное мышление. Все эти процессы происходят за счет временного подавления левого полушария и ребенок не обращая внимание на логику,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2E8466-3672-4482-9D1C-06CC4269975A}"/>
              </a:ext>
            </a:extLst>
          </p:cNvPr>
          <p:cNvSpPr/>
          <p:nvPr/>
        </p:nvSpPr>
        <p:spPr>
          <a:xfrm>
            <a:off x="1380067" y="3401775"/>
            <a:ext cx="7176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 на бумагу свое видение предмета. Дети просто рисуют то, что видят не задумываясь о том, как нужно рисовать правильно.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013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F63FDA-BBA9-4B18-AD94-AB0C263B5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45" y="3521037"/>
            <a:ext cx="3362024" cy="318295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CD7E9D9-9AD1-45CC-9F20-2D0486EF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661" y="529388"/>
            <a:ext cx="6330415" cy="39631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Правополушарное рисование снимает барьеры, отпускает фантазию в полёт, отвлекает от рутины и помогает взглянуть на вещи с другого ракурса.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самооценку ребенка, а получая положительные отклики на произведения, обретает уверенность в себе.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- прекрасное хобби как для взрослых, так и для детей. Когда на белом листе «оживает» созданный тобой мир, тревоги и проблемы улетучиваются.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106583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0E5A0F99-5A82-4B56-8D27-40ABBFA27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91" y="710518"/>
            <a:ext cx="7696200" cy="204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SzPct val="100000"/>
            </a:pPr>
            <a:r>
              <a:rPr lang="ru-RU" altLang="ru-RU" sz="4400" b="1" i="1" dirty="0">
                <a:solidFill>
                  <a:srgbClr val="0B34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ТВОРЧЕСКИХ УСПЕХОВ.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ru-RU" altLang="ru-RU" sz="4400" b="1" i="1" dirty="0">
                <a:solidFill>
                  <a:srgbClr val="0B34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1FA79B-F480-4AA0-B490-1F89FDAF4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0438" y="1158548"/>
            <a:ext cx="6928169" cy="55344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BAD7A-E04F-45B4-9E0B-25A6DFF9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18" y="500063"/>
            <a:ext cx="6753925" cy="333079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Правополушарное рисование — новая эффективная методика обучения, основанная на повышении активности творческой части головного мозга.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 только раскрывает истинный потенциал ребенка и помогает ему легче усваивать материал, но и бережет от перегрузок и стрессов. Люди, у которых развиты оба полушария, меньше устают и имеют более высокую работоспособность.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DA576F-A95C-4ED5-937F-9D3702C2B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25" y="3682765"/>
            <a:ext cx="3833209" cy="28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D0D5B7-6EFE-4D5D-B592-311D563F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533" y="4199467"/>
            <a:ext cx="7080829" cy="174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развитому правому полушарию мы можем легко и быстро найти выход из самой запутанной ситуации, начинаем мыслить креативно, нестандартно, принимаем оригинальные решения для сложных задач.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EF3D7-AFEA-4332-A130-721437CF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1" y="520135"/>
            <a:ext cx="6718433" cy="196590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метода правополушарного рисования заключается во временном подавлении работы левого полушария и передачу ведущей роли в рисовании правому, более пригодному для этой деятельности. </a:t>
            </a:r>
          </a:p>
        </p:txBody>
      </p:sp>
    </p:spTree>
    <p:extLst>
      <p:ext uri="{BB962C8B-B14F-4D97-AF65-F5344CB8AC3E}">
        <p14:creationId xmlns:p14="http://schemas.microsoft.com/office/powerpoint/2010/main" val="35723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D7E9D9-9AD1-45CC-9F20-2D0486EF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414" y="391460"/>
            <a:ext cx="7004184" cy="2698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изначально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воспринимают мир таким, какой он есть – ярким, красочным и интересным, поэтому они такие фантазеры и мечтатели. И уже позже у ребенка развивается аналитическое мышление.  Традиционная система обучения больше ориентирована на развитие левого полушария. Поэтому, чтобы правое полушарие «не скучало», можно рисовать по данному методу.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DA2D84-CBF1-4429-93B5-01B84A984C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867" y="3625547"/>
            <a:ext cx="4174066" cy="26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DF104C-DFFD-46F4-8A9E-49FD6A31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257" y="587141"/>
            <a:ext cx="6691964" cy="264213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правополушарного рисования позволяет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indent="-452438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индивидуальность</a:t>
            </a:r>
          </a:p>
          <a:p>
            <a:pPr marL="452438" indent="-452438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думать о том, что получится на рисунке</a:t>
            </a:r>
          </a:p>
          <a:p>
            <a:pPr marL="452438" indent="-452438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внутренний зажим</a:t>
            </a:r>
          </a:p>
          <a:p>
            <a:pPr marL="452438" indent="-452438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творческие способности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indent="-452438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процесс рисования легким и понятным</a:t>
            </a:r>
          </a:p>
          <a:p>
            <a:pPr marL="452438" indent="-452438" algn="l">
              <a:buFont typeface="Wingdings" panose="05000000000000000000" pitchFamily="2" charset="2"/>
              <a:buChar char="ü"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indent="-452438" algn="l">
              <a:buFont typeface="Wingdings" panose="05000000000000000000" pitchFamily="2" charset="2"/>
              <a:buChar char="ü"/>
            </a:pP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CC37AA-2163-4A1B-8677-2BF70FC72F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0418" y="3007896"/>
            <a:ext cx="4605140" cy="30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D7E9D9-9AD1-45CC-9F20-2D0486EF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925" y="959351"/>
            <a:ext cx="5967664" cy="227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Способствует:</a:t>
            </a:r>
          </a:p>
          <a:p>
            <a:pPr marL="452438" indent="-452438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внимательности;</a:t>
            </a:r>
          </a:p>
          <a:p>
            <a:pPr marL="452438" indent="-452438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отключению анализа деятельности;</a:t>
            </a:r>
          </a:p>
          <a:p>
            <a:pPr marL="452438" indent="-452438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избавлению от внутренних барьеров;</a:t>
            </a:r>
          </a:p>
          <a:p>
            <a:pPr marL="452438" indent="-452438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обретению внутренней гармонии.</a:t>
            </a:r>
          </a:p>
          <a:p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84041C-6428-463E-B96D-BA967DCC7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3507605" cy="29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BAD7A-E04F-45B4-9E0B-25A6DFF9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94" y="423511"/>
            <a:ext cx="6253413" cy="257957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правополушарным рисованием для ребенка – это не только овладение техникой рисования и создание художественного образа; это формирование умения обобщать и передавать знания и впечатления, полученные в процессе творческой деятельности педагогу, родителям, другим детям.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A237A5-5F04-4C51-8F46-AF8849241A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0355" y="2463799"/>
            <a:ext cx="3950550" cy="38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5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DF104C-DFFD-46F4-8A9E-49FD6A31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784" y="858838"/>
            <a:ext cx="7009598" cy="177848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виду того, что у них еще плохо развито левое полушарие, познают мир в образах, в игровой форме изучают особенности природы, действий и так далее. Часто говорят, что мир ребенка связан с его мироощущением, красками и музыкой.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93A326-E97B-466C-8E9A-7EA170714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14" y="2463800"/>
            <a:ext cx="4859686" cy="37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0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D7E9D9-9AD1-45CC-9F20-2D0486EF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407" y="590030"/>
            <a:ext cx="7121191" cy="2140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Работая по этой методике дети с удовольствием рисуют разные сюжетные картины, не испытывая при этом трудностей. Дети смело берутся за художественные материалы, их не пугает многообразие красок и перспектива самостоятельного выбора. Детям доставляет огромное удовольствие сам процесс выполнения</a:t>
            </a:r>
          </a:p>
        </p:txBody>
      </p:sp>
      <p:pic>
        <p:nvPicPr>
          <p:cNvPr id="5" name="Рисунок 4" descr="C:\Users\Пользователь\Downloads\20230913_093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455" y="2717320"/>
            <a:ext cx="5500670" cy="34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740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347</TotalTime>
  <Words>527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Правополушарное рисование  в детском саду.</vt:lpstr>
      <vt:lpstr>Правополушарное рисование — новая эффективная методика обучения, основанная на повышении активности творческой части головного мозга.  Метод не только раскрывает истинный потенциал ребенка и помогает ему легче усваивать материал, но и бережет от перегрузок и стрессов. Люди, у которых развиты оба полушария, меньше устают и имеют более высокую работоспособность.</vt:lpstr>
      <vt:lpstr>Суть метода правополушарного рисования заключается во временном подавлении работы левого полушария и передачу ведущей роли в рисовании правому, более пригодному для этой деятельности. </vt:lpstr>
      <vt:lpstr>Презентация PowerPoint</vt:lpstr>
      <vt:lpstr>Презентация PowerPoint</vt:lpstr>
      <vt:lpstr>Презентация PowerPoint</vt:lpstr>
      <vt:lpstr>Занятия правополушарным рисованием для ребенка – это не только овладение техникой рисования и создание художественного образа; это формирование умения обобщать и передавать знания и впечатления, полученные в процессе творческой деятельности педагогу, родителям, другим детям.</vt:lpstr>
      <vt:lpstr>Презентация PowerPoint</vt:lpstr>
      <vt:lpstr>Презентация PowerPoint</vt:lpstr>
      <vt:lpstr>Работы детей</vt:lpstr>
      <vt:lpstr>               Работы педагогов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Правополушарное рисование в старшей группе детского сада</dc:title>
  <dc:creator>Admin</dc:creator>
  <cp:lastModifiedBy>User</cp:lastModifiedBy>
  <cp:revision>31</cp:revision>
  <dcterms:created xsi:type="dcterms:W3CDTF">2021-04-20T17:31:18Z</dcterms:created>
  <dcterms:modified xsi:type="dcterms:W3CDTF">2024-09-11T11:02:43Z</dcterms:modified>
</cp:coreProperties>
</file>