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38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AAC91-0166-4C45-B7EA-6F8075013133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4959E-3BD4-48D8-ADD4-D8208F05C5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55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12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67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38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8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69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04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2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05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2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96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98724" y="-957263"/>
            <a:ext cx="6546553" cy="8810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88" y="1"/>
            <a:ext cx="1366787" cy="789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575" y="1"/>
            <a:ext cx="1366787" cy="789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361" y="1"/>
            <a:ext cx="1366787" cy="7892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49" y="1"/>
            <a:ext cx="1366787" cy="7892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936" y="1"/>
            <a:ext cx="1366787" cy="7892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100" y="1"/>
            <a:ext cx="963128" cy="789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366787" cy="7892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927" y="5375749"/>
            <a:ext cx="1421437" cy="14806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" y="5350244"/>
            <a:ext cx="1420307" cy="15077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88D8-7B89-4EC7-B8A7-572B4A8FD85E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3FCD-46E9-434B-B705-9C7B0C45FF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79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218" y="1223494"/>
            <a:ext cx="7650051" cy="2305318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Музыкально-дидактические игры как средство развития музыкальных способностей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дошкольников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7595" y="3808102"/>
            <a:ext cx="5335072" cy="165576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/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руководитель МДОАУ </a:t>
            </a:r>
          </a:p>
          <a:p>
            <a:pPr algn="r"/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№18</a:t>
            </a:r>
          </a:p>
          <a:p>
            <a:pPr algn="r"/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«Гнёздышко» </a:t>
            </a:r>
          </a:p>
          <a:p>
            <a:pPr algn="r"/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комбинированного вида г. Орска»</a:t>
            </a:r>
          </a:p>
          <a:p>
            <a:pPr algn="r"/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Местяшева Анна Сергеевна</a:t>
            </a:r>
            <a:endParaRPr lang="ru-RU" sz="1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661341"/>
            <a:ext cx="7886700" cy="9613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Море ритмов»</a:t>
            </a:r>
            <a:endParaRPr lang="ru-RU" sz="3600" b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125" y="1423633"/>
            <a:ext cx="8397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</a:t>
            </a:r>
            <a:r>
              <a:rPr lang="ru-RU" sz="3200" u="sng" dirty="0" smtClean="0">
                <a:solidFill>
                  <a:srgbClr val="381850"/>
                </a:solidFill>
                <a:latin typeface="+mj-lt"/>
              </a:rPr>
              <a:t>:</a:t>
            </a:r>
            <a:r>
              <a:rPr lang="ru-RU" sz="3200" dirty="0" smtClean="0">
                <a:solidFill>
                  <a:srgbClr val="381850"/>
                </a:solidFill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Научить детей самостоятельно составлять ритмические рисунки.</a:t>
            </a:r>
            <a:endParaRPr lang="ru-RU" sz="4000" dirty="0" smtClean="0">
              <a:latin typeface="+mj-lt"/>
            </a:endParaRPr>
          </a:p>
          <a:p>
            <a:r>
              <a:rPr lang="ru-RU" sz="3200" b="1" u="sng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 игры:</a:t>
            </a:r>
            <a:r>
              <a:rPr lang="ru-RU" sz="3200" dirty="0" smtClean="0">
                <a:solidFill>
                  <a:srgbClr val="381850"/>
                </a:solidFill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Дети по желанию составляют из больших и маленьких ракушек и камушек ритмические рисунки, исполняя их с помощью хлопков, перетопов или музыкальных инструментов.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9" y="3817178"/>
            <a:ext cx="3657600" cy="268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3978178"/>
            <a:ext cx="3618963" cy="224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45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072" y="758284"/>
            <a:ext cx="4803821" cy="81393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«Лесенка»</a:t>
            </a:r>
            <a:endParaRPr lang="ru-RU" b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365" y="1572217"/>
            <a:ext cx="83583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dirty="0" smtClean="0"/>
              <a:t>Развивать </a:t>
            </a:r>
            <a:r>
              <a:rPr lang="ru-RU" dirty="0"/>
              <a:t>восприятие </a:t>
            </a:r>
            <a:r>
              <a:rPr lang="ru-RU" dirty="0" smtClean="0"/>
              <a:t>у </a:t>
            </a:r>
            <a:r>
              <a:rPr lang="ru-RU" dirty="0"/>
              <a:t>детей дошкольного возраста некоторых свойств музыкального звука: «высота</a:t>
            </a:r>
            <a:r>
              <a:rPr lang="ru-RU" dirty="0" smtClean="0"/>
              <a:t>», «</a:t>
            </a:r>
            <a:r>
              <a:rPr lang="ru-RU" dirty="0"/>
              <a:t>направление движения мелодии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276" y="2459865"/>
            <a:ext cx="7817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Ход игры: Во время прослушивания отрывка мелодии педагог показывает движение мелодии ( Вверх или вниз). Во время повторного прослушивания дети самостоятельно показывают движение мелодии. </a:t>
            </a:r>
          </a:p>
          <a:p>
            <a:r>
              <a:rPr lang="ru-RU" dirty="0" smtClean="0"/>
              <a:t>2варинт: Где звук? Высоко или низко?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59" y="4008678"/>
            <a:ext cx="5061399" cy="245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30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798490"/>
            <a:ext cx="6081243" cy="3992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«Мажор и Минор»</a:t>
            </a:r>
            <a:endParaRPr lang="ru-RU" b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761" y="1262129"/>
            <a:ext cx="83326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381850"/>
                </a:solidFill>
              </a:rPr>
              <a:t>Цель и задачи: </a:t>
            </a:r>
            <a:r>
              <a:rPr lang="ru-RU" sz="1600" dirty="0" smtClean="0"/>
              <a:t>Развитие </a:t>
            </a:r>
            <a:r>
              <a:rPr lang="ru-RU" sz="1600" dirty="0"/>
              <a:t>восприятия и понимания ладовой и жанровой основы музыки.</a:t>
            </a:r>
          </a:p>
          <a:p>
            <a:r>
              <a:rPr lang="ru-RU" sz="1600" dirty="0" smtClean="0"/>
              <a:t>Ознакомление </a:t>
            </a:r>
            <a:r>
              <a:rPr lang="ru-RU" sz="1600" dirty="0"/>
              <a:t>детей с понятиями минор и мажор.</a:t>
            </a:r>
          </a:p>
          <a:p>
            <a:r>
              <a:rPr lang="ru-RU" sz="1600" dirty="0" smtClean="0"/>
              <a:t>Закрепление </a:t>
            </a:r>
            <a:r>
              <a:rPr lang="ru-RU" sz="1600" dirty="0"/>
              <a:t>умения детей самостоятельно определять настроение музыкального произведения.</a:t>
            </a:r>
          </a:p>
          <a:p>
            <a:r>
              <a:rPr lang="ru-RU" sz="1600" b="1" u="sng" dirty="0" smtClean="0">
                <a:solidFill>
                  <a:srgbClr val="381850"/>
                </a:solidFill>
              </a:rPr>
              <a:t>Ход игры: </a:t>
            </a:r>
            <a:r>
              <a:rPr lang="ru-RU" sz="1600" dirty="0" smtClean="0"/>
              <a:t>Прослушайте </a:t>
            </a:r>
            <a:r>
              <a:rPr lang="ru-RU" sz="1600" dirty="0"/>
              <a:t>музыкальный фрагмент, определите какой </a:t>
            </a:r>
            <a:r>
              <a:rPr lang="ru-RU" sz="1600" dirty="0" smtClean="0"/>
              <a:t>смайлик его характеризует. И </a:t>
            </a:r>
            <a:r>
              <a:rPr lang="ru-RU" sz="1600" dirty="0"/>
              <a:t>покажите соответствующую карточку.</a:t>
            </a:r>
          </a:p>
          <a:p>
            <a:r>
              <a:rPr lang="ru-RU" sz="1600" dirty="0" smtClean="0"/>
              <a:t>Какая </a:t>
            </a:r>
            <a:r>
              <a:rPr lang="ru-RU" sz="1600" dirty="0"/>
              <a:t>была музыка по настроению? (Весёлая, </a:t>
            </a:r>
            <a:r>
              <a:rPr lang="ru-RU" sz="1600" dirty="0" smtClean="0"/>
              <a:t>радостная, грустная</a:t>
            </a:r>
            <a:r>
              <a:rPr lang="ru-RU" sz="1600" dirty="0"/>
              <a:t>, печальная) Какой </a:t>
            </a:r>
            <a:r>
              <a:rPr lang="ru-RU" sz="1600" dirty="0" smtClean="0"/>
              <a:t>смайлик подходит?</a:t>
            </a:r>
            <a:endParaRPr lang="ru-RU" sz="1600" dirty="0"/>
          </a:p>
          <a:p>
            <a:r>
              <a:rPr lang="ru-RU" sz="1600" dirty="0" smtClean="0"/>
              <a:t>Ребёнок </a:t>
            </a:r>
            <a:r>
              <a:rPr lang="ru-RU" sz="1600" dirty="0"/>
              <a:t>показывает соответствующую карточку.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1" y="3816674"/>
            <a:ext cx="3026536" cy="272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7" y="3816674"/>
            <a:ext cx="3650093" cy="272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31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299" y="841647"/>
            <a:ext cx="4281226" cy="8068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«Собери и назови»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275" y="1519707"/>
            <a:ext cx="7534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>Познакомить детей с музыкальными инструментами, закрепить их название.</a:t>
            </a:r>
          </a:p>
          <a:p>
            <a:endParaRPr lang="ru-RU" dirty="0"/>
          </a:p>
          <a:p>
            <a:r>
              <a:rPr lang="ru-RU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игры: </a:t>
            </a:r>
            <a:r>
              <a:rPr lang="ru-RU" dirty="0" smtClean="0"/>
              <a:t>Предложить ребенку собрать пазл и назвать инструмент.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74" y="2833351"/>
            <a:ext cx="2463008" cy="362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5" y="2833351"/>
            <a:ext cx="2209113" cy="363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61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228" y="931798"/>
            <a:ext cx="3786390" cy="729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«Мульти- пульти»</a:t>
            </a:r>
            <a:endParaRPr lang="ru-RU" sz="3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638" y="1751710"/>
            <a:ext cx="8462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dirty="0" smtClean="0"/>
              <a:t>Развивать музыкальную память ,расширять кругозор, развивать зрительную память.</a:t>
            </a:r>
          </a:p>
          <a:p>
            <a:r>
              <a:rPr lang="ru-RU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игры: </a:t>
            </a:r>
            <a:r>
              <a:rPr lang="ru-RU" dirty="0" smtClean="0"/>
              <a:t>Игрокам раздаются карточки-подсказки с изображением фрагмента детского мультфильма. Звучит песня из мультфильма. Игрокам предлагается вспомнить из какого мультфильма эта песня. Если игрок затрудняется ответить, можно предложить рассказать о чем этот мультфильм.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8" y="3783035"/>
            <a:ext cx="4491317" cy="270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65" y="3783035"/>
            <a:ext cx="3882881" cy="270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66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794" y="965320"/>
            <a:ext cx="3981987" cy="7424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«Простучи ритм»</a:t>
            </a:r>
            <a:endParaRPr lang="ru-RU" sz="3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518" y="1707777"/>
            <a:ext cx="84985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Закреплять знания о разных длительностях звуков.</a:t>
            </a:r>
          </a:p>
          <a:p>
            <a:r>
              <a:rPr lang="ru-RU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игры:</a:t>
            </a:r>
            <a:r>
              <a:rPr lang="ru-RU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Долгий хлопок – «Та»; Короткие, быстрые хлопки – « Ти, </a:t>
            </a:r>
            <a:r>
              <a:rPr lang="ru-RU" dirty="0" err="1" smtClean="0"/>
              <a:t>ти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Педагог показывает картинки или составленный ритм из больших и </a:t>
            </a:r>
          </a:p>
          <a:p>
            <a:r>
              <a:rPr lang="ru-RU" dirty="0" smtClean="0"/>
              <a:t>маленьких предметов. </a:t>
            </a:r>
          </a:p>
          <a:p>
            <a:r>
              <a:rPr lang="ru-RU" dirty="0" smtClean="0"/>
              <a:t>Дети прохлопывают ритм по картинке.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3335627"/>
            <a:ext cx="5221629" cy="295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93" y="3335628"/>
            <a:ext cx="2871741" cy="295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44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958" y="772733"/>
            <a:ext cx="3131982" cy="100455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b="1" u="sng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155" y="1738648"/>
            <a:ext cx="8152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90099"/>
                </a:solidFill>
              </a:rPr>
              <a:t>Дидактические игры </a:t>
            </a:r>
            <a:r>
              <a:rPr lang="ru-RU" sz="2400" dirty="0"/>
              <a:t>– незаменимое средство обучения детей в преодолении различных затруднений в умственной и нравственной деятельности. Эти игры таят в себе большие возможности </a:t>
            </a:r>
            <a:r>
              <a:rPr lang="ru-RU" sz="2400" dirty="0" smtClean="0"/>
              <a:t>развития музыкальных способностей у детей </a:t>
            </a:r>
            <a:r>
              <a:rPr lang="ru-RU" sz="2400" dirty="0"/>
              <a:t>дошкольного возраста.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7534"/>
            <a:ext cx="9144000" cy="286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86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02" y="1124981"/>
            <a:ext cx="6027312" cy="463187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0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0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802" y="245150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развивает индивидуальность: играя, ребенок учится воспроизводить свои впечатления и идеи, поэтому игра- могущественное орудие для укрепления способностей мыслить и для развития создания»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Э. Жак-Далькроз)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7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6" y="2112137"/>
            <a:ext cx="7856112" cy="1880314"/>
          </a:xfrm>
          <a:ln>
            <a:noFill/>
          </a:ln>
          <a:effectLst>
            <a:glow rad="101600">
              <a:srgbClr val="990099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Дидактическая игра - одна из форм обучающего воздействия взрослого на ребенка. В то же время игра - основной вид деятельности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Музыкально-дидактические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игры являются одним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из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средств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развития музыкальной культуры дошкольника.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62" y="3992450"/>
            <a:ext cx="5890109" cy="23539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007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63" y="957555"/>
            <a:ext cx="5334267" cy="205610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Развивающая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Обучающая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Игровая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39" y="3735857"/>
            <a:ext cx="5022761" cy="27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05" y="2189409"/>
            <a:ext cx="7886700" cy="266592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Приобщать детей к музыкальной культуре, расширять их музыкальный кругозор.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-Развивать музыкально-сенсорные способности, активизировать слуховое восприятие детей.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Формировать знания о средствах музыкальной выразительности и свойствах музыкального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звука,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умение различать их в предлагаемых музыкальных произведениях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Прививать интерес к самостоятельной музыкальной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деятельности.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97" y="1682727"/>
            <a:ext cx="7291859" cy="38184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музыкально-дидактических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6670" y="1519708"/>
            <a:ext cx="6761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занятиях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праздниках 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развлечениях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2357905"/>
            <a:ext cx="3959698" cy="300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69" y="2357905"/>
            <a:ext cx="3470575" cy="300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46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859" y="912640"/>
            <a:ext cx="5269874" cy="66970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применения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25" y="3762688"/>
            <a:ext cx="2369442" cy="269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2" y="3643067"/>
            <a:ext cx="2807596" cy="293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3791" y="1582341"/>
            <a:ext cx="81909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Актуальность </a:t>
            </a:r>
            <a:r>
              <a:rPr lang="ru-RU" dirty="0"/>
              <a:t>музыкально- дидактических игр в том, что они доступны пониманию, вызывают интерес и желание в них участвовать.</a:t>
            </a:r>
          </a:p>
          <a:p>
            <a:r>
              <a:rPr lang="ru-RU" dirty="0"/>
              <a:t>Музыка – это движение звуков, различных по высоте, тембру, динамике, длительности, определенным образом организованных в музыкальных ладах ( мажор и минор).</a:t>
            </a:r>
          </a:p>
          <a:p>
            <a:r>
              <a:rPr lang="ru-RU" dirty="0"/>
              <a:t>Благодаря дидактическим играм дети с легкостью и интересом могут познакомиться и закрепить знания о музыке и её особенности.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6820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19" y="661341"/>
            <a:ext cx="8193377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музыкально-дидактических игр: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9701" y="1777285"/>
            <a:ext cx="73280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Развитие 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звукового слуха;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70C0"/>
                </a:solidFill>
                <a:latin typeface="+mj-lt"/>
              </a:rPr>
              <a:t>Р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азвитие 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чувства ритма;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70C0"/>
                </a:solidFill>
                <a:latin typeface="+mj-lt"/>
              </a:rPr>
              <a:t>Р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азвитие 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тембрового слуха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70C0"/>
                </a:solidFill>
                <a:latin typeface="+mj-lt"/>
              </a:rPr>
              <a:t>Р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азвитие 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диатонического слуха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70C0"/>
                </a:solidFill>
                <a:latin typeface="+mj-lt"/>
              </a:rPr>
              <a:t>Р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азвитие 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детского творчества;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Развитие 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памяти и музыкального слуха.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8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76" y="1562863"/>
            <a:ext cx="7961557" cy="249398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Картотека музыкально-дидактических игр</a:t>
            </a:r>
            <a:endParaRPr lang="ru-RU" sz="66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5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202F6A"/>
      </a:hlink>
      <a:folHlink>
        <a:srgbClr val="821908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3528</TotalTime>
  <Words>542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Музыкально-дидактические игры как средство развития музыкальных способностей дошкольников</vt:lpstr>
      <vt:lpstr>Игра развивает индивидуальность: играя, ребенок учится воспроизводить свои впечатления и идеи, поэтому игра- могущественное орудие для укрепления способностей мыслить и для развития создания»  ( Э. Жак-Далькроз)</vt:lpstr>
      <vt:lpstr>Дидактическая игра - одна из форм обучающего воздействия взрослого на ребенка. В то же время игра - основной вид деятельности детей.  Музыкально-дидактические игры являются одним из средств развития музыкальной культуры дошкольника.    </vt:lpstr>
      <vt:lpstr> Цели: - Развивающая - Обучающая - Игровая</vt:lpstr>
      <vt:lpstr>Задачи:  - Приобщать детей к музыкальной культуре, расширять их музыкальный кругозор.   -Развивать музыкально-сенсорные способности, активизировать слуховое восприятие детей.   - Формировать знания о средствах музыкальной выразительности и свойствах музыкального звука, умение различать их в предлагаемых музыкальных произведениях.   - Прививать интерес к самостоятельной музыкальной деятельности. </vt:lpstr>
      <vt:lpstr>Применение музыкально-дидактических игр:  </vt:lpstr>
      <vt:lpstr>Актуальность применения</vt:lpstr>
      <vt:lpstr>Виды музыкально-дидактических игр:</vt:lpstr>
      <vt:lpstr>Картотека музыкально-дидактических игр</vt:lpstr>
      <vt:lpstr>« Море ритмов»</vt:lpstr>
      <vt:lpstr>«Лесенка»</vt:lpstr>
      <vt:lpstr>«Мажор и Минор»</vt:lpstr>
      <vt:lpstr>«Собери и назови»</vt:lpstr>
      <vt:lpstr>«Мульти- пульти»</vt:lpstr>
      <vt:lpstr>«Простучи ритм»</vt:lpstr>
      <vt:lpstr>Вывод: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ЕЛЕНА</cp:lastModifiedBy>
  <cp:revision>34</cp:revision>
  <dcterms:created xsi:type="dcterms:W3CDTF">2014-07-11T15:33:57Z</dcterms:created>
  <dcterms:modified xsi:type="dcterms:W3CDTF">2022-12-15T15:28:59Z</dcterms:modified>
</cp:coreProperties>
</file>