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0"/>
  </p:notesMasterIdLst>
  <p:sldIdLst>
    <p:sldId id="256" r:id="rId2"/>
    <p:sldId id="314" r:id="rId3"/>
    <p:sldId id="325" r:id="rId4"/>
    <p:sldId id="257" r:id="rId5"/>
    <p:sldId id="306" r:id="rId6"/>
    <p:sldId id="259" r:id="rId7"/>
    <p:sldId id="327" r:id="rId8"/>
    <p:sldId id="318" r:id="rId9"/>
    <p:sldId id="328" r:id="rId10"/>
    <p:sldId id="319" r:id="rId11"/>
    <p:sldId id="261" r:id="rId12"/>
    <p:sldId id="321" r:id="rId13"/>
    <p:sldId id="329" r:id="rId14"/>
    <p:sldId id="324" r:id="rId15"/>
    <p:sldId id="330" r:id="rId16"/>
    <p:sldId id="262" r:id="rId17"/>
    <p:sldId id="326" r:id="rId18"/>
    <p:sldId id="331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62166" autoAdjust="0"/>
  </p:normalViewPr>
  <p:slideViewPr>
    <p:cSldViewPr>
      <p:cViewPr varScale="1">
        <p:scale>
          <a:sx n="73" d="100"/>
          <a:sy n="73" d="100"/>
        </p:scale>
        <p:origin x="-129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ECF751-E378-4690-8102-7C700DED39C9}" type="datetimeFigureOut">
              <a:rPr lang="ru-RU" smtClean="0"/>
              <a:pPr/>
              <a:t>07.04.2019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AA0956-2E2E-4298-AAAD-C92750A12C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27805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AA0956-2E2E-4298-AAAD-C92750A12C4D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405083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2D66A-CE4F-411C-A73E-665B75714878}" type="datetimeFigureOut">
              <a:rPr lang="ru-RU" smtClean="0"/>
              <a:pPr/>
              <a:t>07.04.2019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EDC4E-98C0-45EB-8220-6F7520D3A9B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2D66A-CE4F-411C-A73E-665B75714878}" type="datetimeFigureOut">
              <a:rPr lang="ru-RU" smtClean="0"/>
              <a:pPr/>
              <a:t>07.04.2019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EDC4E-98C0-45EB-8220-6F7520D3A9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2D66A-CE4F-411C-A73E-665B75714878}" type="datetimeFigureOut">
              <a:rPr lang="ru-RU" smtClean="0"/>
              <a:pPr/>
              <a:t>07.04.2019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EDC4E-98C0-45EB-8220-6F7520D3A9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2D66A-CE4F-411C-A73E-665B75714878}" type="datetimeFigureOut">
              <a:rPr lang="ru-RU" smtClean="0"/>
              <a:pPr/>
              <a:t>07.04.2019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EDC4E-98C0-45EB-8220-6F7520D3A9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2D66A-CE4F-411C-A73E-665B75714878}" type="datetimeFigureOut">
              <a:rPr lang="ru-RU" smtClean="0"/>
              <a:pPr/>
              <a:t>07.04.2019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25FEDC4E-98C0-45EB-8220-6F7520D3A9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2D66A-CE4F-411C-A73E-665B75714878}" type="datetimeFigureOut">
              <a:rPr lang="ru-RU" smtClean="0"/>
              <a:pPr/>
              <a:t>07.04.2019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EDC4E-98C0-45EB-8220-6F7520D3A9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2D66A-CE4F-411C-A73E-665B75714878}" type="datetimeFigureOut">
              <a:rPr lang="ru-RU" smtClean="0"/>
              <a:pPr/>
              <a:t>07.04.2019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EDC4E-98C0-45EB-8220-6F7520D3A9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2D66A-CE4F-411C-A73E-665B75714878}" type="datetimeFigureOut">
              <a:rPr lang="ru-RU" smtClean="0"/>
              <a:pPr/>
              <a:t>07.04.2019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EDC4E-98C0-45EB-8220-6F7520D3A9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2D66A-CE4F-411C-A73E-665B75714878}" type="datetimeFigureOut">
              <a:rPr lang="ru-RU" smtClean="0"/>
              <a:pPr/>
              <a:t>07.04.2019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EDC4E-98C0-45EB-8220-6F7520D3A9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2D66A-CE4F-411C-A73E-665B75714878}" type="datetimeFigureOut">
              <a:rPr lang="ru-RU" smtClean="0"/>
              <a:pPr/>
              <a:t>07.04.2019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EDC4E-98C0-45EB-8220-6F7520D3A9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2D66A-CE4F-411C-A73E-665B75714878}" type="datetimeFigureOut">
              <a:rPr lang="ru-RU" smtClean="0"/>
              <a:pPr/>
              <a:t>07.04.2019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EDC4E-98C0-45EB-8220-6F7520D3A9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432D66A-CE4F-411C-A73E-665B75714878}" type="datetimeFigureOut">
              <a:rPr lang="ru-RU" smtClean="0"/>
              <a:pPr/>
              <a:t>07.04.2019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5FEDC4E-98C0-45EB-8220-6F7520D3A9B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9.png"/><Relationship Id="rId2" Type="http://schemas.openxmlformats.org/officeDocument/2006/relationships/audio" Target="file:///F:\&#1057;&#1080;&#1075;&#1085;&#1072;&#1083;%20&#1089;&#1086;&#1089;%20&#1058;&#1088;&#1077;&#1074;&#1086;&#1075;&#1072;.mp3" TargetMode="External"/><Relationship Id="rId1" Type="http://schemas.openxmlformats.org/officeDocument/2006/relationships/audio" Target="file:///C:\Users\home\Desktop\&#1053;&#1086;&#1074;&#1072;&#1103;%20&#1087;&#1072;&#1087;&#1082;&#1072;%20(4)\&#1089;&#1080;&#1075;&#1085;&#1072;&#1083;%20&#1090;&#1088;&#1077;&#1074;&#1086;&#1075;&#1080;.mp3" TargetMode="External"/><Relationship Id="rId6" Type="http://schemas.openxmlformats.org/officeDocument/2006/relationships/image" Target="../media/image6.jpeg"/><Relationship Id="rId5" Type="http://schemas.openxmlformats.org/officeDocument/2006/relationships/image" Target="../media/image18.png"/><Relationship Id="rId4" Type="http://schemas.openxmlformats.org/officeDocument/2006/relationships/image" Target="../media/image17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57;&#1080;&#1075;&#1085;&#1072;&#1083;%20&#1089;&#1086;&#1089;%20&#1058;&#1088;&#1077;&#1074;&#1086;&#1075;&#1072;.mp3" TargetMode="External"/><Relationship Id="rId6" Type="http://schemas.openxmlformats.org/officeDocument/2006/relationships/image" Target="../media/image23.png"/><Relationship Id="rId5" Type="http://schemas.openxmlformats.org/officeDocument/2006/relationships/image" Target="../media/image6.jpeg"/><Relationship Id="rId4" Type="http://schemas.openxmlformats.org/officeDocument/2006/relationships/image" Target="../media/image22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50;&#1086;&#1089;&#1084;&#1086;&#1089;%202%20%203.mp3" TargetMode="Externa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50;&#1086;&#1089;&#1084;&#1086;&#1089;1%20%201.mp3" TargetMode="Externa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&#1057;&#1080;&#1075;&#1085;&#1072;&#1083;%20&#1089;&#1086;&#1089;%20&#1058;&#1088;&#1077;&#1074;&#1086;&#1075;&#1072;.mp3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Users\home\Desktop\&#1053;&#1086;&#1074;&#1072;&#1103;%20&#1087;&#1072;&#1087;&#1082;&#1072;%20(4)\&#1055;&#1059;&#1057;&#1050;.mp3" TargetMode="Externa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home\Desktop\&#1053;&#1086;&#1074;&#1072;&#1103;%20&#1087;&#1072;&#1087;&#1082;&#1072;%20(4)\space-transmission_zk0vff4u.mp3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57;&#1080;&#1075;&#1085;&#1072;&#1083;%20&#1089;&#1086;&#1089;%20&#1058;&#1088;&#1077;&#1074;&#1086;&#1075;&#1072;.mp3" TargetMode="Externa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титульникjpg.jpg"/>
          <p:cNvPicPr>
            <a:picLocks noChangeAspect="1"/>
          </p:cNvPicPr>
          <p:nvPr/>
        </p:nvPicPr>
        <p:blipFill>
          <a:blip r:embed="rId3" cstate="print"/>
          <a:srcRect r="229" b="8333"/>
          <a:stretch>
            <a:fillRect/>
          </a:stretch>
        </p:blipFill>
        <p:spPr>
          <a:xfrm>
            <a:off x="0" y="0"/>
            <a:ext cx="9144000" cy="691372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07704" y="3068960"/>
            <a:ext cx="5832648" cy="158417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«КОСМИЧЕСКОЕ ПУТЕШЕСТВИЕ»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23928" y="4797152"/>
            <a:ext cx="4791476" cy="1296144"/>
          </a:xfrm>
        </p:spPr>
        <p:txBody>
          <a:bodyPr/>
          <a:lstStyle/>
          <a:p>
            <a:pPr algn="r"/>
            <a:r>
              <a:rPr lang="ru-RU" b="1" dirty="0" smtClean="0"/>
              <a:t>Подготовил: Лабутина Н.В.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188640"/>
            <a:ext cx="8172400" cy="648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сигнал тревоги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7812360" y="764704"/>
            <a:ext cx="304800" cy="304800"/>
          </a:xfrm>
          <a:prstGeom prst="rect">
            <a:avLst/>
          </a:prstGeom>
        </p:spPr>
      </p:pic>
      <p:pic>
        <p:nvPicPr>
          <p:cNvPr id="6" name="Picture 6" descr="kosmicheskiy-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359900" cy="6858000"/>
          </a:xfrm>
          <a:prstGeom prst="rect">
            <a:avLst/>
          </a:prstGeom>
          <a:noFill/>
        </p:spPr>
      </p:pic>
      <p:pic>
        <p:nvPicPr>
          <p:cNvPr id="7" name="Сигнал сос Тревога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 cstate="print"/>
          <a:stretch>
            <a:fillRect/>
          </a:stretch>
        </p:blipFill>
        <p:spPr>
          <a:xfrm>
            <a:off x="467544" y="40466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16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4783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Содержимое 9" descr="НЕБО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41201"/>
          <a:stretch>
            <a:fillRect/>
          </a:stretch>
        </p:blipFill>
        <p:spPr>
          <a:xfrm>
            <a:off x="395536" y="188640"/>
            <a:ext cx="8229600" cy="6264696"/>
          </a:xfrm>
          <a:prstGeom prst="rect">
            <a:avLst/>
          </a:prstGeom>
        </p:spPr>
      </p:pic>
      <p:pic>
        <p:nvPicPr>
          <p:cNvPr id="3" name="Picture 6" descr="kosmicheskiy-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3599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476672"/>
            <a:ext cx="3744416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2852936"/>
            <a:ext cx="3672408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kosmicheskiy-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359900" cy="6858000"/>
          </a:xfrm>
          <a:prstGeom prst="rect">
            <a:avLst/>
          </a:prstGeom>
          <a:noFill/>
        </p:spPr>
      </p:pic>
      <p:pic>
        <p:nvPicPr>
          <p:cNvPr id="6" name="Сигнал сос Тревог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8676456" y="33265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2616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jupiter-650x40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60648"/>
            <a:ext cx="4032448" cy="3096344"/>
          </a:xfrm>
          <a:prstGeom prst="rect">
            <a:avLst/>
          </a:prstGeom>
          <a:noFill/>
        </p:spPr>
      </p:pic>
      <p:pic>
        <p:nvPicPr>
          <p:cNvPr id="3" name="Picture 4" descr="maxresdefaul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3068960"/>
            <a:ext cx="4104455" cy="3312368"/>
          </a:xfrm>
          <a:prstGeom prst="rect">
            <a:avLst/>
          </a:prstGeom>
          <a:noFill/>
        </p:spPr>
      </p:pic>
      <p:pic>
        <p:nvPicPr>
          <p:cNvPr id="4" name="Picture 6" descr="kosmicheskiy-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3599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60648"/>
            <a:ext cx="4032448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6" descr="kosmicheskiy-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3599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image (1)"/>
          <p:cNvPicPr>
            <a:picLocks noChangeAspect="1" noChangeArrowheads="1"/>
          </p:cNvPicPr>
          <p:nvPr/>
        </p:nvPicPr>
        <p:blipFill>
          <a:blip r:embed="rId2" cstate="print"/>
          <a:srcRect r="22619"/>
          <a:stretch>
            <a:fillRect/>
          </a:stretch>
        </p:blipFill>
        <p:spPr bwMode="auto">
          <a:xfrm>
            <a:off x="467544" y="332656"/>
            <a:ext cx="3456384" cy="3528392"/>
          </a:xfrm>
          <a:prstGeom prst="rect">
            <a:avLst/>
          </a:prstGeom>
          <a:noFill/>
        </p:spPr>
      </p:pic>
      <p:pic>
        <p:nvPicPr>
          <p:cNvPr id="3" name="Picture 4" descr="0721-neptune-comet"/>
          <p:cNvPicPr>
            <a:picLocks noChangeAspect="1" noChangeArrowheads="1"/>
          </p:cNvPicPr>
          <p:nvPr/>
        </p:nvPicPr>
        <p:blipFill>
          <a:blip r:embed="rId3" cstate="print"/>
          <a:srcRect l="16642" t="3328" r="17898"/>
          <a:stretch>
            <a:fillRect/>
          </a:stretch>
        </p:blipFill>
        <p:spPr bwMode="auto">
          <a:xfrm>
            <a:off x="4283968" y="2708920"/>
            <a:ext cx="3744416" cy="3686915"/>
          </a:xfrm>
          <a:prstGeom prst="rect">
            <a:avLst/>
          </a:prstGeom>
          <a:noFill/>
        </p:spPr>
      </p:pic>
      <p:pic>
        <p:nvPicPr>
          <p:cNvPr id="4" name="Picture 6" descr="kosmicheskiy-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3599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https://im0-tub-ru.yandex.net/i?id=7aa8ec1e6349b20c3cef03175628c87c-l&amp;n=1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ome\Desktop\img13.jpg"/>
          <p:cNvPicPr>
            <a:picLocks noChangeAspect="1" noChangeArrowheads="1"/>
          </p:cNvPicPr>
          <p:nvPr/>
        </p:nvPicPr>
        <p:blipFill>
          <a:blip r:embed="rId2" cstate="print"/>
          <a:srcRect b="10526"/>
          <a:stretch>
            <a:fillRect/>
          </a:stretch>
        </p:blipFill>
        <p:spPr bwMode="auto">
          <a:xfrm>
            <a:off x="971600" y="620688"/>
            <a:ext cx="7315615" cy="5832648"/>
          </a:xfrm>
          <a:prstGeom prst="rect">
            <a:avLst/>
          </a:prstGeom>
          <a:noFill/>
        </p:spPr>
      </p:pic>
      <p:pic>
        <p:nvPicPr>
          <p:cNvPr id="4" name="Picture 6" descr="kosmicheskiy-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3599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home\Desktop\94Cq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8568951" cy="6408712"/>
          </a:xfrm>
          <a:prstGeom prst="rect">
            <a:avLst/>
          </a:prstGeom>
          <a:noFill/>
        </p:spPr>
      </p:pic>
      <p:pic>
        <p:nvPicPr>
          <p:cNvPr id="3" name="Космос 2  3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460432" y="170080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988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ome\Desktop\111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32656"/>
            <a:ext cx="7848872" cy="6048672"/>
          </a:xfrm>
          <a:prstGeom prst="rect">
            <a:avLst/>
          </a:prstGeom>
          <a:noFill/>
        </p:spPr>
      </p:pic>
      <p:pic>
        <p:nvPicPr>
          <p:cNvPr id="7" name="Космос1  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07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6" descr="https://im0-tub-ru.yandex.net/i?id=7aa8ec1e6349b20c3cef03175628c87c-l&amp;n=13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Маршрут путешествия</a:t>
            </a:r>
            <a:endParaRPr lang="ru-RU" dirty="0"/>
          </a:p>
        </p:txBody>
      </p:sp>
      <p:pic>
        <p:nvPicPr>
          <p:cNvPr id="10" name="Picture 6" descr="kosmicheskiy-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6"/>
            <a:ext cx="9324528" cy="6857974"/>
          </a:xfrm>
          <a:prstGeom prst="rect">
            <a:avLst/>
          </a:prstGeom>
          <a:noFill/>
        </p:spPr>
      </p:pic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1259629" y="1378458"/>
          <a:ext cx="7056786" cy="5074884"/>
        </p:xfrm>
        <a:graphic>
          <a:graphicData uri="http://schemas.openxmlformats.org/drawingml/2006/table">
            <a:tbl>
              <a:tblPr/>
              <a:tblGrid>
                <a:gridCol w="334436"/>
                <a:gridCol w="458941"/>
                <a:gridCol w="327166"/>
                <a:gridCol w="327166"/>
                <a:gridCol w="328074"/>
                <a:gridCol w="328529"/>
                <a:gridCol w="328529"/>
                <a:gridCol w="328529"/>
                <a:gridCol w="328529"/>
                <a:gridCol w="328529"/>
                <a:gridCol w="328529"/>
                <a:gridCol w="328529"/>
                <a:gridCol w="328529"/>
                <a:gridCol w="328984"/>
                <a:gridCol w="328984"/>
                <a:gridCol w="328984"/>
                <a:gridCol w="328984"/>
                <a:gridCol w="340797"/>
                <a:gridCol w="325803"/>
                <a:gridCol w="340797"/>
                <a:gridCol w="329438"/>
              </a:tblGrid>
              <a:tr h="2819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9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9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Calibri"/>
                          <a:cs typeface="Times New Roman"/>
                        </a:rPr>
                        <a:t>  4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       зем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ля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9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812" marR="36812" marT="0" marB="0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9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812" marR="36812" marT="0" marB="0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9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12" marR="36812" marT="0" marB="0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Calibri"/>
                          <a:cs typeface="Times New Roman"/>
                        </a:rPr>
                        <a:t>  5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9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812" marR="36812" marT="0" marB="0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9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Calibri"/>
                          <a:cs typeface="Times New Roman"/>
                        </a:rPr>
                        <a:t>  1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812" marR="36812" marT="0" marB="0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9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812" marR="36812" marT="0" marB="0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9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812" marR="36812" marT="0" marB="0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Calibri"/>
                          <a:cs typeface="Times New Roman"/>
                        </a:rPr>
                        <a:t>   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9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812" marR="36812" marT="0" marB="0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9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812" marR="36812" marT="0" marB="0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Calibri"/>
                          <a:cs typeface="Times New Roman"/>
                        </a:rPr>
                        <a:t>   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Calibri"/>
                          <a:cs typeface="Times New Roman"/>
                        </a:rPr>
                        <a:t> 7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9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812" marR="36812" marT="0" marB="0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9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812" marR="36812" marT="0" marB="0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9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812" marR="36812" marT="0" marB="0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9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812" marR="36812" marT="0" marB="0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938">
                <a:tc rowSpan="2"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938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9459" name="AutoShape 3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58" name="AutoShape 2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9457" name="Рисунок 13" descr="rocket spacecraft template paper stencil drawing printable engineering grap..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6021288"/>
            <a:ext cx="914400" cy="485775"/>
          </a:xfrm>
          <a:prstGeom prst="rect">
            <a:avLst/>
          </a:prstGeom>
          <a:solidFill>
            <a:srgbClr val="FF0000"/>
          </a:solidFill>
        </p:spPr>
      </p:pic>
      <p:sp>
        <p:nvSpPr>
          <p:cNvPr id="19469" name="AutoShape 13"/>
          <p:cNvSpPr>
            <a:spLocks noChangeArrowheads="1"/>
          </p:cNvSpPr>
          <p:nvPr/>
        </p:nvSpPr>
        <p:spPr bwMode="auto">
          <a:xfrm>
            <a:off x="4716016" y="1484784"/>
            <a:ext cx="914400" cy="914400"/>
          </a:xfrm>
          <a:prstGeom prst="smileyFace">
            <a:avLst>
              <a:gd name="adj" fmla="val 4653"/>
            </a:avLst>
          </a:prstGeom>
          <a:solidFill>
            <a:srgbClr val="C6D9F1"/>
          </a:solidFill>
          <a:ln w="9525">
            <a:solidFill>
              <a:srgbClr val="4F81BD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0" name="AutoShape 4"/>
          <p:cNvSpPr>
            <a:spLocks noChangeArrowheads="1"/>
          </p:cNvSpPr>
          <p:nvPr/>
        </p:nvSpPr>
        <p:spPr bwMode="auto">
          <a:xfrm>
            <a:off x="2051720" y="5877272"/>
            <a:ext cx="90488" cy="90488"/>
          </a:xfrm>
          <a:prstGeom prst="flowChartConnector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8" name="AutoShape 12"/>
          <p:cNvSpPr>
            <a:spLocks noChangeArrowheads="1"/>
          </p:cNvSpPr>
          <p:nvPr/>
        </p:nvSpPr>
        <p:spPr bwMode="auto">
          <a:xfrm>
            <a:off x="5508104" y="3717032"/>
            <a:ext cx="676275" cy="666750"/>
          </a:xfrm>
          <a:prstGeom prst="smileyFace">
            <a:avLst>
              <a:gd name="adj" fmla="val 4653"/>
            </a:avLst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7" name="AutoShape 11"/>
          <p:cNvSpPr>
            <a:spLocks noChangeArrowheads="1"/>
          </p:cNvSpPr>
          <p:nvPr/>
        </p:nvSpPr>
        <p:spPr bwMode="auto">
          <a:xfrm>
            <a:off x="6084168" y="2420888"/>
            <a:ext cx="942975" cy="933450"/>
          </a:xfrm>
          <a:prstGeom prst="smileyFace">
            <a:avLst>
              <a:gd name="adj" fmla="val 4653"/>
            </a:avLst>
          </a:prstGeom>
          <a:solidFill>
            <a:srgbClr val="F2DBDB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6" name="AutoShape 10"/>
          <p:cNvSpPr>
            <a:spLocks noChangeArrowheads="1"/>
          </p:cNvSpPr>
          <p:nvPr/>
        </p:nvSpPr>
        <p:spPr bwMode="auto">
          <a:xfrm>
            <a:off x="7740352" y="3501008"/>
            <a:ext cx="752475" cy="704850"/>
          </a:xfrm>
          <a:prstGeom prst="smileyFace">
            <a:avLst>
              <a:gd name="adj" fmla="val 4653"/>
            </a:avLst>
          </a:prstGeom>
          <a:solidFill>
            <a:srgbClr val="C0504D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5" name="AutoShape 9"/>
          <p:cNvSpPr>
            <a:spLocks noChangeArrowheads="1"/>
          </p:cNvSpPr>
          <p:nvPr/>
        </p:nvSpPr>
        <p:spPr bwMode="auto">
          <a:xfrm>
            <a:off x="7668344" y="1700808"/>
            <a:ext cx="742951" cy="695325"/>
          </a:xfrm>
          <a:prstGeom prst="smileyFace">
            <a:avLst>
              <a:gd name="adj" fmla="val 4653"/>
            </a:avLst>
          </a:prstGeom>
          <a:solidFill>
            <a:srgbClr val="DDD8C2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3" name="AutoShape 7"/>
          <p:cNvSpPr>
            <a:spLocks noChangeArrowheads="1"/>
          </p:cNvSpPr>
          <p:nvPr/>
        </p:nvSpPr>
        <p:spPr bwMode="auto">
          <a:xfrm>
            <a:off x="4139952" y="2636912"/>
            <a:ext cx="828675" cy="762000"/>
          </a:xfrm>
          <a:prstGeom prst="smileyFace">
            <a:avLst>
              <a:gd name="adj" fmla="val 4653"/>
            </a:avLst>
          </a:prstGeom>
          <a:solidFill>
            <a:srgbClr val="C4BC96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4" name="AutoShape 8"/>
          <p:cNvSpPr>
            <a:spLocks noChangeArrowheads="1"/>
          </p:cNvSpPr>
          <p:nvPr/>
        </p:nvSpPr>
        <p:spPr bwMode="auto">
          <a:xfrm>
            <a:off x="1835696" y="4725144"/>
            <a:ext cx="243260" cy="355575"/>
          </a:xfrm>
          <a:prstGeom prst="smileyFace">
            <a:avLst>
              <a:gd name="adj" fmla="val 4653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2" name="AutoShape 6"/>
          <p:cNvSpPr>
            <a:spLocks noChangeArrowheads="1"/>
          </p:cNvSpPr>
          <p:nvPr/>
        </p:nvSpPr>
        <p:spPr bwMode="auto">
          <a:xfrm>
            <a:off x="6228184" y="4437112"/>
            <a:ext cx="400050" cy="314325"/>
          </a:xfrm>
          <a:prstGeom prst="smileyFace">
            <a:avLst>
              <a:gd name="adj" fmla="val 2963"/>
            </a:avLst>
          </a:prstGeom>
          <a:solidFill>
            <a:srgbClr val="9BBB59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1" name="AutoShape 5"/>
          <p:cNvSpPr>
            <a:spLocks noChangeArrowheads="1"/>
          </p:cNvSpPr>
          <p:nvPr/>
        </p:nvSpPr>
        <p:spPr bwMode="auto">
          <a:xfrm>
            <a:off x="1979712" y="3140968"/>
            <a:ext cx="695325" cy="533400"/>
          </a:xfrm>
          <a:prstGeom prst="smileyFace">
            <a:avLst>
              <a:gd name="adj" fmla="val 4653"/>
            </a:avLst>
          </a:prstGeom>
          <a:solidFill>
            <a:srgbClr val="8DB3E2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" name="Сигнал сос Тревог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839200" y="33265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16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16386" name="Picture 2" descr="H:\космос\пуск ракеты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476672"/>
            <a:ext cx="8143932" cy="6024162"/>
          </a:xfrm>
          <a:prstGeom prst="rect">
            <a:avLst/>
          </a:prstGeom>
          <a:noFill/>
        </p:spPr>
      </p:pic>
      <p:pic>
        <p:nvPicPr>
          <p:cNvPr id="4" name="ПУСК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460432" y="40466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8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5" name="Содержимое 4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620688"/>
            <a:ext cx="8352928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kosmicheskiy-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359900" cy="6858000"/>
          </a:xfrm>
          <a:prstGeom prst="rect">
            <a:avLst/>
          </a:prstGeom>
          <a:noFill/>
        </p:spPr>
      </p:pic>
      <p:pic>
        <p:nvPicPr>
          <p:cNvPr id="7" name="space-transmission_zk0vff4u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839200" y="26064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14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Mercury_PIA15160_62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5" y="260648"/>
            <a:ext cx="7200801" cy="61886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908720"/>
            <a:ext cx="720080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Сигнал сос Тревог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16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9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0398" y="872726"/>
            <a:ext cx="7345462" cy="55086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1171</TotalTime>
  <Words>30</Words>
  <Application>Microsoft Office PowerPoint</Application>
  <PresentationFormat>Экран (4:3)</PresentationFormat>
  <Paragraphs>21</Paragraphs>
  <Slides>18</Slides>
  <Notes>1</Notes>
  <HiddenSlides>0</HiddenSlides>
  <MMClips>9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Апекс</vt:lpstr>
      <vt:lpstr>         «КОСМИЧЕСКОЕ ПУТЕШЕСТВИЕ»</vt:lpstr>
      <vt:lpstr>Слайд 2</vt:lpstr>
      <vt:lpstr>Слайд 3</vt:lpstr>
      <vt:lpstr>Маршрут путешествия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День Космонавтики</dc:title>
  <dc:creator>User</dc:creator>
  <cp:lastModifiedBy>home</cp:lastModifiedBy>
  <cp:revision>131</cp:revision>
  <dcterms:created xsi:type="dcterms:W3CDTF">2015-03-24T15:56:33Z</dcterms:created>
  <dcterms:modified xsi:type="dcterms:W3CDTF">2019-04-07T06:41:29Z</dcterms:modified>
</cp:coreProperties>
</file>