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BE30-6632-40DB-945B-431D0284E1C6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32FC-2782-415C-AE6F-10D1D88C1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918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BE30-6632-40DB-945B-431D0284E1C6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32FC-2782-415C-AE6F-10D1D88C1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13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BE30-6632-40DB-945B-431D0284E1C6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32FC-2782-415C-AE6F-10D1D88C1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96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BE30-6632-40DB-945B-431D0284E1C6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32FC-2782-415C-AE6F-10D1D88C1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1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BE30-6632-40DB-945B-431D0284E1C6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32FC-2782-415C-AE6F-10D1D88C1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3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BE30-6632-40DB-945B-431D0284E1C6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32FC-2782-415C-AE6F-10D1D88C1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0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BE30-6632-40DB-945B-431D0284E1C6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32FC-2782-415C-AE6F-10D1D88C1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89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BE30-6632-40DB-945B-431D0284E1C6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32FC-2782-415C-AE6F-10D1D88C1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4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BE30-6632-40DB-945B-431D0284E1C6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32FC-2782-415C-AE6F-10D1D88C1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BE30-6632-40DB-945B-431D0284E1C6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32FC-2782-415C-AE6F-10D1D88C1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17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BE30-6632-40DB-945B-431D0284E1C6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32FC-2782-415C-AE6F-10D1D88C1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17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BE30-6632-40DB-945B-431D0284E1C6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C32FC-2782-415C-AE6F-10D1D88C1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9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Блокада Ленинграда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221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0476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908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581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691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096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877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790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96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331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055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267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312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222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911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402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8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1964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1427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303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295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835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617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228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7382"/>
          </a:xfrm>
        </p:spPr>
      </p:pic>
    </p:spTree>
    <p:extLst>
      <p:ext uri="{BB962C8B-B14F-4D97-AF65-F5344CB8AC3E}">
        <p14:creationId xmlns:p14="http://schemas.microsoft.com/office/powerpoint/2010/main" val="13880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181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134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</Words>
  <Application>Microsoft Office PowerPoint</Application>
  <PresentationFormat>Широкоэкранный</PresentationFormat>
  <Paragraphs>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Блокада Ленинграда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Блокада Ленинграда</dc:title>
  <dc:creator>Lenovo</dc:creator>
  <cp:lastModifiedBy>Lenovo</cp:lastModifiedBy>
  <cp:revision>5</cp:revision>
  <dcterms:created xsi:type="dcterms:W3CDTF">2023-01-14T14:37:54Z</dcterms:created>
  <dcterms:modified xsi:type="dcterms:W3CDTF">2023-01-14T15:22:08Z</dcterms:modified>
</cp:coreProperties>
</file>