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B0"/>
    <a:srgbClr val="D2D2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20BEF8-FB7D-4AC3-9A81-8B68C02A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EBC656F-01D7-4439-A833-DFE669867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B2D603-1780-4AAF-BF0C-DD392325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5EC6D2-7D2C-4306-9996-6AC43CCA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5AAFD-0289-4BC5-9E0A-9672FB2F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53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0BBC5E-1CFE-4E56-BC8C-D2CA323B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714A02-93F2-4C1B-84C1-9F50B123F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7A6281-9BB8-4C5D-8FC5-1CB28EE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D8D947-4314-4D42-901C-0E559DA6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CFBF7F-B484-436E-B6C3-5C9C1D8E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63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CCA2AFB-F760-4661-9F03-AC49498F9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52F92AD-B743-4614-AEF6-4E4AB1DBD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AE7CDF-2E18-4DEF-932B-2416F305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BDE3D4-1C77-4B81-9475-B72A7AE6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64A7E3-9FF7-4B00-A1CF-4B7EF2D5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2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486F24-700B-4575-9123-0256014C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7A89F8-0511-4FD3-BE48-3F380DB3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3D3C98-6A37-4555-B362-341DDEA5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8B0A0A-E771-4B67-8BD8-1B3F4E82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468581-D5E0-41A6-BA03-5004C3D1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0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F25F3-825F-43B0-9425-8264DFD9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BF3DFC-8F33-4F32-B092-81531914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F9BC85-F649-47F0-89A8-47B1AAEE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70F3A3-6376-46A8-9AF3-63A0323C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31EAD3-C7F8-4E6A-AC36-CA3B8121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9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A201FC-35A9-4D01-99C4-091B9330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1C386F-1CEF-48F0-853D-8AEAFA17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ADBE0B-5B53-4BAD-AC05-5D0AB708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A843E2-F18F-4DD9-A430-42055EA3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8FE84A-6A53-41A5-A2F9-F48DBDD1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86E239-DDB1-407B-849D-48E4AD7D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8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A338C-F817-4B66-8E61-B56D27BC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2A5305-F073-4ABD-A5EB-BC8173A4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3BA4C7-5F9E-4952-A8E1-84702B7BE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35C6D8D-6D2F-41C2-A422-F8F4BD647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71B99FF-8FAA-4FF7-85D9-C6321F2E1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481D017-0958-470B-91DF-731F405B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8A5FD95-C1BB-4D45-B73E-599E3407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242F2A-6260-468C-9177-206AD546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6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CB9685-CA0E-4C54-85AD-76C7AFE0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115262-8C28-43A0-B5F4-9BAFD839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F2B9A4-8C85-430D-BC1C-2A0E5641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907D439-0EF0-4B6D-96B0-BCC7F4EC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74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9942019-A929-41A9-964F-37D0CA15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726ACF1-E1DE-4906-8A53-5107CC83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67B595-5461-4CAA-83A5-DEB3C49E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44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E4739A-90A3-4928-A867-C923E8F8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1BCCCB-DF24-4864-972C-7F4F697F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EEAF73-850B-4632-AB53-FD203F8EC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02645E-AB96-4D6B-8D8F-DDD7B178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342663B-1D0B-4731-B08F-772112DB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2C8456-FAB9-4CFD-A550-0D8FFDC9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2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A05806-0021-4CD9-B04F-06163CC2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C891756-01B3-49AB-AF53-D0085B167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61A414-BF8D-44EA-86F3-A8E10B589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D5E1CE-8EA9-49C0-AABB-49DBBB95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B83D7BE-93B8-46E7-8ACB-35757F3B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BE18C1-02DB-494F-92D7-911CE947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0556C-001B-4AF6-9F45-20536793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075FDE-63D4-4E65-80C2-D88E1D0F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EF3E53-0ED3-4763-8FD9-2672B3F6C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675F-5D39-434D-B11B-87323A70B4D2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527927-3D50-4156-BC78-DAEB0B855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6C8400-069B-4DFA-8164-05FF4365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87A3-942B-4716-A5C0-E61346605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20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E60C825-EC3B-4E2C-87FB-4AD2AE24B72C}"/>
              </a:ext>
            </a:extLst>
          </p:cNvPr>
          <p:cNvSpPr/>
          <p:nvPr/>
        </p:nvSpPr>
        <p:spPr>
          <a:xfrm>
            <a:off x="838200" y="335023"/>
            <a:ext cx="10782795" cy="961901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AF2125-7B1E-406D-8853-26FD23F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 Проект«</a:t>
            </a:r>
            <a:r>
              <a:rPr lang="ru-RU" sz="2800" b="1" dirty="0" err="1" smtClean="0">
                <a:latin typeface="+mn-lt"/>
              </a:rPr>
              <a:t>Коворкинг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в детском саду: зачем и как? </a:t>
            </a:r>
            <a:r>
              <a:rPr lang="ru-RU" sz="2800" b="1" dirty="0" smtClean="0">
                <a:latin typeface="+mn-lt"/>
              </a:rPr>
              <a:t>» 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FC850E-1FD2-4352-BB70-AB8B1C36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/>
              <a:t>Сроки реализации проекта:01.09.2023-01.09.2024г.</a:t>
            </a:r>
          </a:p>
          <a:p>
            <a:pPr marL="0" indent="0">
              <a:buNone/>
            </a:pPr>
            <a:r>
              <a:rPr lang="ru-RU" sz="3000" b="1" dirty="0"/>
              <a:t>Разработчики проекта: </a:t>
            </a:r>
            <a:r>
              <a:rPr lang="ru-RU" sz="3000" dirty="0"/>
              <a:t>Руководитель-</a:t>
            </a:r>
            <a:r>
              <a:rPr lang="ru-RU" sz="3000" dirty="0" err="1"/>
              <a:t>Е.С.Брагина</a:t>
            </a:r>
            <a:endParaRPr lang="ru-RU" sz="3000" dirty="0"/>
          </a:p>
          <a:p>
            <a:pPr marL="0" indent="0">
              <a:buNone/>
            </a:pPr>
            <a:r>
              <a:rPr lang="ru-RU" sz="3000" b="1" dirty="0"/>
              <a:t>Творческая группа: </a:t>
            </a:r>
            <a:r>
              <a:rPr lang="ru-RU" sz="3000" dirty="0"/>
              <a:t>Гусева </a:t>
            </a:r>
            <a:r>
              <a:rPr lang="ru-RU" sz="3000" dirty="0" err="1"/>
              <a:t>И.В.,Косова</a:t>
            </a:r>
            <a:r>
              <a:rPr lang="ru-RU" sz="3000" dirty="0"/>
              <a:t> </a:t>
            </a:r>
            <a:r>
              <a:rPr lang="ru-RU" sz="3000" dirty="0" err="1"/>
              <a:t>Е.М.,Ражева</a:t>
            </a:r>
            <a:r>
              <a:rPr lang="ru-RU" sz="3000" dirty="0"/>
              <a:t> </a:t>
            </a:r>
            <a:r>
              <a:rPr lang="ru-RU" sz="3000" dirty="0" err="1"/>
              <a:t>Ю.А.,Литвиненко</a:t>
            </a:r>
            <a:r>
              <a:rPr lang="ru-RU" sz="3000" dirty="0"/>
              <a:t> </a:t>
            </a:r>
            <a:r>
              <a:rPr lang="ru-RU" sz="3000" smtClean="0"/>
              <a:t>Е.В., Безпалько</a:t>
            </a:r>
            <a:r>
              <a:rPr lang="ru-RU" sz="3000" dirty="0" smtClean="0"/>
              <a:t> </a:t>
            </a:r>
            <a:r>
              <a:rPr lang="ru-RU" sz="3000" dirty="0"/>
              <a:t>И.С.</a:t>
            </a:r>
          </a:p>
          <a:p>
            <a:pPr marL="0" indent="0">
              <a:buNone/>
            </a:pPr>
            <a:r>
              <a:rPr lang="ru-RU" sz="3000" b="1" dirty="0"/>
              <a:t>Адрес проекта: </a:t>
            </a:r>
            <a:r>
              <a:rPr lang="ru-RU" sz="3000" dirty="0"/>
              <a:t>462428,Оренбургская область, город Орск </a:t>
            </a:r>
            <a:r>
              <a:rPr lang="ru-RU" sz="3000" dirty="0" err="1"/>
              <a:t>ул.Васнецова</a:t>
            </a:r>
            <a:r>
              <a:rPr lang="ru-RU" sz="3000" dirty="0"/>
              <a:t> 23 «А».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23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A4B61DC-D539-4229-AB58-DBDBFA979FFE}"/>
              </a:ext>
            </a:extLst>
          </p:cNvPr>
          <p:cNvSpPr/>
          <p:nvPr/>
        </p:nvSpPr>
        <p:spPr>
          <a:xfrm>
            <a:off x="0" y="4322618"/>
            <a:ext cx="11228119" cy="819398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44CCA0-1FC0-4109-A8EB-48E1F3839C04}"/>
              </a:ext>
            </a:extLst>
          </p:cNvPr>
          <p:cNvSpPr/>
          <p:nvPr/>
        </p:nvSpPr>
        <p:spPr>
          <a:xfrm>
            <a:off x="838200" y="771896"/>
            <a:ext cx="4208813" cy="593766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063AD1-3622-497A-B235-9121A4DB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/>
              <a:t>«Волшебная поляна»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710D1F-BCDF-4F10-A1A8-8AD8E0E4C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Это место для творчества. Зона оборудована полками со сказками, цифрами, алфавитом, столом, стеллажом с атрибутами для художественного творчества, мольбертами. Здесь родители и дети могут читать, рассказывать друг другу сказки, творить, воплощать все свои творческие идеи, создавать свои собственные сказки и книги. Зона может использоваться для творческих мастерских.</a:t>
            </a:r>
          </a:p>
          <a:p>
            <a:pPr marL="0" indent="0">
              <a:buNone/>
            </a:pPr>
            <a:endParaRPr lang="ru-RU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B50004-2F4A-47CF-8439-43B673D78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585658"/>
            <a:ext cx="3475720" cy="2310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C:\Users\Пользователь\Downloads\20230922_0925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551" y="3703320"/>
            <a:ext cx="3063241" cy="20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ownloads\IMG-3ca30ebf324fd44a2b5f39085cd8a089-V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3730752"/>
            <a:ext cx="3105150" cy="20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95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49DC26-9D3D-4A07-949C-85FF727BAB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8" b="35844"/>
          <a:stretch/>
        </p:blipFill>
        <p:spPr>
          <a:xfrm>
            <a:off x="83127" y="65315"/>
            <a:ext cx="12029704" cy="4399808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B8DDCE0-F9C3-4BA1-8B44-51DAC40B0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933" y="3274716"/>
            <a:ext cx="5720732" cy="3058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9634CB-A88F-4C9D-A7E2-FCA6C35AC8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9607" y="3274716"/>
            <a:ext cx="5207893" cy="3458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7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72E9FAC-B179-48E2-8E79-BDF6BF34DB03}"/>
              </a:ext>
            </a:extLst>
          </p:cNvPr>
          <p:cNvSpPr/>
          <p:nvPr/>
        </p:nvSpPr>
        <p:spPr>
          <a:xfrm>
            <a:off x="0" y="4411682"/>
            <a:ext cx="7386452" cy="1330037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275C43-5814-4663-A74F-24362726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Вся деятельность в образовательном коворкинге проходит в соответствии с планом работы для </a:t>
            </a:r>
            <a:r>
              <a:rPr lang="ru-RU" dirty="0" smtClean="0"/>
              <a:t>педагогов</a:t>
            </a:r>
            <a:r>
              <a:rPr lang="ru-RU" dirty="0"/>
              <a:t>. Свободная деятельность детей и родителей в </a:t>
            </a:r>
            <a:r>
              <a:rPr lang="ru-RU" dirty="0" err="1" smtClean="0"/>
              <a:t>коворкингах</a:t>
            </a:r>
            <a:r>
              <a:rPr lang="ru-RU" dirty="0" smtClean="0"/>
              <a:t> </a:t>
            </a:r>
            <a:r>
              <a:rPr lang="ru-RU" dirty="0"/>
              <a:t>в любое удобное для них время. Совместная деятельность в </a:t>
            </a:r>
            <a:r>
              <a:rPr lang="ru-RU" dirty="0" err="1"/>
              <a:t>коворгингах</a:t>
            </a:r>
            <a:r>
              <a:rPr lang="ru-RU" dirty="0"/>
              <a:t> помогает лучше узнать друг друга сближает детей и родителей, и является приятным совместным времяпровождением, стимулирует развитие творческой инициативы, помогает выявить личные интересы и увлечения ребенка.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215836-5DCE-4192-98AE-27408ED85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740727"/>
            <a:ext cx="4009525" cy="2671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3156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8BE0B0-D509-48D0-9CF2-F1D6F544272A}"/>
              </a:ext>
            </a:extLst>
          </p:cNvPr>
          <p:cNvSpPr/>
          <p:nvPr/>
        </p:nvSpPr>
        <p:spPr>
          <a:xfrm>
            <a:off x="1039091" y="2351314"/>
            <a:ext cx="10165278" cy="1567543"/>
          </a:xfrm>
          <a:prstGeom prst="rect">
            <a:avLst/>
          </a:prstGeom>
          <a:solidFill>
            <a:srgbClr val="FD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B22AE9-436D-42C2-A9AA-4ECBC93B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18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000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562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73B35F-CD3E-4379-9E90-26615357D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BE7BE5-2123-445B-B0DE-7EB4276B6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243FA5-20D8-437E-B6E5-58854ED72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" y="0"/>
            <a:ext cx="12041085" cy="8027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C02C00-297E-47A1-8800-041C6BAA75BA}"/>
              </a:ext>
            </a:extLst>
          </p:cNvPr>
          <p:cNvSpPr txBox="1"/>
          <p:nvPr/>
        </p:nvSpPr>
        <p:spPr>
          <a:xfrm>
            <a:off x="3455721" y="1896818"/>
            <a:ext cx="61573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АННОТАЦИЯ</a:t>
            </a:r>
            <a:endParaRPr lang="ru-RU" sz="1600" dirty="0"/>
          </a:p>
          <a:p>
            <a:r>
              <a:rPr lang="ru-RU" sz="1600" b="1" dirty="0"/>
              <a:t>КРАТКОЕ ОПИСАНИЕ ПРОЕКТА:</a:t>
            </a:r>
          </a:p>
          <a:p>
            <a:endParaRPr lang="ru-RU" sz="1600" dirty="0"/>
          </a:p>
          <a:p>
            <a:r>
              <a:rPr lang="ru-RU" sz="1600" dirty="0"/>
              <a:t>Проект направлен на создание особого образовательного пространства в ДОУ, </a:t>
            </a:r>
          </a:p>
          <a:p>
            <a:r>
              <a:rPr lang="ru-RU" sz="1600" dirty="0"/>
              <a:t>которое способствует развитию способностей и творческого потенциала всех </a:t>
            </a:r>
          </a:p>
          <a:p>
            <a:r>
              <a:rPr lang="ru-RU" sz="1600" dirty="0"/>
              <a:t>участников образовательных отношений в дошкольной образовательной </a:t>
            </a:r>
          </a:p>
          <a:p>
            <a:r>
              <a:rPr lang="ru-RU" sz="1600" dirty="0"/>
              <a:t>организации – «Коворкинг – центра». </a:t>
            </a:r>
          </a:p>
          <a:p>
            <a:endParaRPr lang="ru-RU" sz="1600" dirty="0"/>
          </a:p>
          <a:p>
            <a:r>
              <a:rPr lang="ru-RU" sz="1600" dirty="0"/>
              <a:t>В процессе реализации данного проекта будут созданы </a:t>
            </a:r>
          </a:p>
          <a:p>
            <a:r>
              <a:rPr lang="ru-RU" sz="1600" dirty="0"/>
              <a:t>дополнительные возможности для развития творческих </a:t>
            </a:r>
          </a:p>
          <a:p>
            <a:r>
              <a:rPr lang="ru-RU" sz="1600" dirty="0"/>
              <a:t>способностей, общения, обмена опытом, повышения </a:t>
            </a:r>
          </a:p>
          <a:p>
            <a:r>
              <a:rPr lang="ru-RU" sz="1600" dirty="0"/>
              <a:t>компетентности в вопросах развития детей.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6978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BD68E1E-69C3-4C1E-BDA4-B6DFFBBE8467}"/>
              </a:ext>
            </a:extLst>
          </p:cNvPr>
          <p:cNvSpPr/>
          <p:nvPr/>
        </p:nvSpPr>
        <p:spPr>
          <a:xfrm>
            <a:off x="838200" y="403761"/>
            <a:ext cx="9802091" cy="1033153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BEACC-C4AB-4B9E-A87B-91B6DA12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761"/>
            <a:ext cx="10515600" cy="5773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/>
              <a:t>Участники проекта:</a:t>
            </a:r>
            <a:r>
              <a:rPr lang="ru-RU" sz="3000" dirty="0"/>
              <a:t> дети дошкольного возраста, педагоги, родители воспитанников.	</a:t>
            </a:r>
          </a:p>
          <a:p>
            <a:endParaRPr lang="ru-RU" sz="3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A987F2-6F0F-41CC-BC0F-B02A474ED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1362"/>
            <a:ext cx="4804805" cy="384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1D4276-8D37-4165-9969-453871034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75" y="2055758"/>
            <a:ext cx="5839594" cy="3435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61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37FCA7-EE3C-48EB-97F8-E96D2B6B7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78145" cy="81187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BEF19F9-36E6-4B2C-95E8-E26B1D01D3AA}"/>
              </a:ext>
            </a:extLst>
          </p:cNvPr>
          <p:cNvSpPr/>
          <p:nvPr/>
        </p:nvSpPr>
        <p:spPr>
          <a:xfrm>
            <a:off x="991589" y="873825"/>
            <a:ext cx="10468098" cy="5984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C81263-C241-4FEE-A4EE-4761E3839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631" y="1158328"/>
            <a:ext cx="100000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Актуальность:</a:t>
            </a:r>
            <a:r>
              <a:rPr lang="ru-RU" sz="2400" dirty="0"/>
              <a:t>  Современный детский сад – это особое образовательное пространство, в котором все участники образовательного процесса являются субъектами взаимоотношений, а педагог их партнером. Перед нами встал вопрос о реализации новых подходов в организации такого образовательного пространства в детском саду, которое было интересно и детям, и родителями, и специалистами учреждения. Мы решили создать пространство для детей, родителей и педагогов, где они могли бы реализовать свой творческий потенциал. Это должно быть такое открытое пространство, которое может вдохновить свежими идеями и возможностями. </a:t>
            </a:r>
          </a:p>
          <a:p>
            <a:pPr marL="0" indent="0">
              <a:buNone/>
            </a:pPr>
            <a:r>
              <a:rPr lang="ru-RU" sz="2400" dirty="0"/>
              <a:t>Решением стал такой метод организации пространства, как Коворкинг. Коворкинг — это схема организации рабочего процесса, при которой в одном рабочем пространстве происходят разные, не всегда похожие виды деятельности. В образовательной организации коворкинг – это зона обучения в сотрудничестве, зона взаимодействия и развития способностей всех участников образовательных отношений.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92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87148B-2D60-4F54-9AB5-B9A70CD85914}"/>
              </a:ext>
            </a:extLst>
          </p:cNvPr>
          <p:cNvSpPr/>
          <p:nvPr/>
        </p:nvSpPr>
        <p:spPr>
          <a:xfrm>
            <a:off x="750898" y="381505"/>
            <a:ext cx="9888842" cy="1544185"/>
          </a:xfrm>
          <a:prstGeom prst="rect">
            <a:avLst/>
          </a:prstGeom>
          <a:solidFill>
            <a:srgbClr val="FD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812FF9-F1A8-4CC9-BF9A-652CA9A3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7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Проблема:</a:t>
            </a:r>
            <a:r>
              <a:rPr lang="ru-RU" dirty="0"/>
              <a:t> Недостаточное оснащение пространства </a:t>
            </a:r>
            <a:r>
              <a:rPr lang="ru-RU" dirty="0" smtClean="0"/>
              <a:t>ДОУ </a:t>
            </a:r>
            <a:r>
              <a:rPr lang="ru-RU" dirty="0"/>
              <a:t>разнообразными формами активности для совместной деятельности всех участников образовательных отношений.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F46B395-00D8-4EFE-9863-5B224CDB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51" y="2119744"/>
            <a:ext cx="5505386" cy="44297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159A65-085B-41B4-BFFC-3E68F51E8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37" y="3654533"/>
            <a:ext cx="10287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953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C0A29C-FB5B-4842-AE7B-59780077AFF4}"/>
              </a:ext>
            </a:extLst>
          </p:cNvPr>
          <p:cNvSpPr/>
          <p:nvPr/>
        </p:nvSpPr>
        <p:spPr>
          <a:xfrm>
            <a:off x="769065" y="296725"/>
            <a:ext cx="10397515" cy="5341065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FF2CB4-4486-471B-BFFA-19D44D62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Результаты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A8E4BE-E6E1-40C6-BA85-058CE8D7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477567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Создание и апробация модели коворкинг-пространства;</a:t>
            </a:r>
          </a:p>
          <a:p>
            <a:r>
              <a:rPr lang="ru-RU" dirty="0"/>
              <a:t>Повышение эффективности процесса воспитания и развития детей (повышение качества образования через активное внедрение новой формы организации образовательного пространства;</a:t>
            </a:r>
          </a:p>
          <a:p>
            <a:r>
              <a:rPr lang="ru-RU" dirty="0"/>
              <a:t>Включение педагогов в инновационную деятельность в области организации сотрудничества с родителями через образовательный коворкинг.</a:t>
            </a:r>
          </a:p>
          <a:p>
            <a:r>
              <a:rPr lang="ru-RU" dirty="0" smtClean="0"/>
              <a:t>-организация предметно-пространственной среды в ДОО, расширение и обогащение её социального и предметного компонентов, необходимых для приобретения детьми социального опыта, ценностных ориентиров, принятых в обществе;</a:t>
            </a:r>
          </a:p>
          <a:p>
            <a:r>
              <a:rPr lang="ru-RU" dirty="0" smtClean="0"/>
              <a:t>-создание «Интерактивной зоны», оборудованной современной интерактивной техникой(интерактивный стол, интерактивная доска, ноутбуки, магнитная доска, библиотека). Зона предназначена для совершенствования знаний и умений воспитанников и проведения мастер - классов для детей, родителей и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2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BF52A6-582E-4DE7-A7F2-544AE96B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48" y="365125"/>
            <a:ext cx="10967852" cy="1325563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ДЕЯТЕЛЬНОСТЬ В РАМКАХ ПРОЕКТА</a:t>
            </a:r>
            <a:br>
              <a:rPr lang="ru-RU" sz="3000" b="1" dirty="0">
                <a:latin typeface="+mn-lt"/>
              </a:rPr>
            </a:br>
            <a:endParaRPr lang="ru-RU" sz="30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7CB099-6F7F-457A-AE7B-B92BBA48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48" y="1193470"/>
            <a:ext cx="8853055" cy="479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Деятельность в рамках проекта включает в себя следующие механизмы и алгоритм действий:</a:t>
            </a:r>
          </a:p>
          <a:p>
            <a:pPr marL="0" indent="0">
              <a:buNone/>
            </a:pPr>
            <a:r>
              <a:rPr lang="ru-RU" sz="2300" dirty="0"/>
              <a:t>1. Оформление и закрепление локальным актом творческой группы по разработке проекта.</a:t>
            </a:r>
          </a:p>
          <a:p>
            <a:pPr marL="0" indent="0">
              <a:buNone/>
            </a:pPr>
            <a:r>
              <a:rPr lang="ru-RU" sz="2300" dirty="0"/>
              <a:t>2. Разработка структуры и плана работы коворкинг – центра.</a:t>
            </a:r>
          </a:p>
          <a:p>
            <a:pPr marL="0" indent="0">
              <a:buNone/>
            </a:pPr>
            <a:r>
              <a:rPr lang="ru-RU" sz="2300" dirty="0"/>
              <a:t>«Образовательный коворкинг» предполагает оснащение пространства разнообразными формами активности, т.е. разделение пространства детского сада на несколько зон. Наш Образовательный коворкинг– это пространство, созданное для совместного развития и досуга родителей и детей. Нами были разработаны правила взаимодействия в рамках «Образовательного коворкинга», которые направлены на обеспечение безопасности всех ее участников.</a:t>
            </a:r>
          </a:p>
          <a:p>
            <a:endParaRPr lang="ru-RU" sz="23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76711C-E75E-4433-A366-C000D3739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66" y="4577938"/>
            <a:ext cx="2854812" cy="1903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9EF1CE1-CE08-4801-982F-6FB1A3ABA3FF}"/>
              </a:ext>
            </a:extLst>
          </p:cNvPr>
          <p:cNvSpPr/>
          <p:nvPr/>
        </p:nvSpPr>
        <p:spPr>
          <a:xfrm>
            <a:off x="9880270" y="0"/>
            <a:ext cx="2119746" cy="3295403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7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6A6044D-60AC-4A0C-B1CC-F2784B539B97}"/>
              </a:ext>
            </a:extLst>
          </p:cNvPr>
          <p:cNvSpPr/>
          <p:nvPr/>
        </p:nvSpPr>
        <p:spPr>
          <a:xfrm>
            <a:off x="838200" y="605642"/>
            <a:ext cx="10033660" cy="480950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854F50-E463-4908-9817-3A5F1DD4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В нашем «коворкинг центре» </a:t>
            </a:r>
            <a:r>
              <a:rPr lang="ru-RU" sz="2800" b="1" dirty="0" smtClean="0">
                <a:latin typeface="+mn-lt"/>
              </a:rPr>
              <a:t>планируется создание интерактивной зоны в 2024году: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B930BB-7B35-4D56-A6E4-3BE03896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2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/>
              <a:t>«Интерактивная зона» </a:t>
            </a:r>
            <a:r>
              <a:rPr lang="ru-RU" sz="2500" b="1" dirty="0" smtClean="0"/>
              <a:t> будет </a:t>
            </a:r>
            <a:r>
              <a:rPr lang="ru-RU" sz="2300" dirty="0" smtClean="0"/>
              <a:t>оборудована </a:t>
            </a:r>
            <a:r>
              <a:rPr lang="ru-RU" sz="2300" dirty="0"/>
              <a:t>магнитной доской, </a:t>
            </a:r>
            <a:r>
              <a:rPr lang="ru-RU" sz="2300" dirty="0" smtClean="0"/>
              <a:t>интерактивной доской, интерактивным столом, столиками </a:t>
            </a:r>
            <a:r>
              <a:rPr lang="ru-RU" sz="2300" dirty="0"/>
              <a:t>с пуфами, стеллажами для дидактических материалов, развивающих и настольных игр, игр- головоломок. В этой зоне также располагается библиотека, организован обмен книгами</a:t>
            </a:r>
            <a:r>
              <a:rPr lang="ru-RU" sz="2300" dirty="0" smtClean="0"/>
              <a:t>.</a:t>
            </a:r>
            <a:endParaRPr lang="ru-RU" sz="2300" b="1" dirty="0"/>
          </a:p>
          <a:p>
            <a:pPr marL="0" indent="0">
              <a:buNone/>
            </a:pPr>
            <a:r>
              <a:rPr lang="ru-RU" sz="2300" b="1" dirty="0"/>
              <a:t>Зона предназначена для совершенствования знаний и умений воспитанников</a:t>
            </a:r>
          </a:p>
          <a:p>
            <a:pPr marL="0" indent="0">
              <a:buNone/>
            </a:pPr>
            <a:r>
              <a:rPr lang="ru-RU" sz="2300" b="1" dirty="0"/>
              <a:t>и проведения мастер - классов для детей, родителей и </a:t>
            </a:r>
            <a:r>
              <a:rPr lang="ru-RU" sz="2300" b="1" dirty="0" smtClean="0"/>
              <a:t>педагогов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1A2B816-A1C8-4D9C-B45B-58EFB9E92F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161" y="4184007"/>
            <a:ext cx="3366016" cy="203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Пользователь\Downloads\stol-dlya-rebenka-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152" y="4160520"/>
            <a:ext cx="3118104" cy="19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2509_extra_norma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128" y="4133088"/>
            <a:ext cx="3328415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1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98D173E-60BA-4BE3-B672-DC351B74C338}"/>
              </a:ext>
            </a:extLst>
          </p:cNvPr>
          <p:cNvSpPr/>
          <p:nvPr/>
        </p:nvSpPr>
        <p:spPr>
          <a:xfrm>
            <a:off x="797415" y="813460"/>
            <a:ext cx="5532133" cy="415636"/>
          </a:xfrm>
          <a:prstGeom prst="rect">
            <a:avLst/>
          </a:prstGeom>
          <a:solidFill>
            <a:srgbClr val="FDFE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681386-5E1A-443B-BB02-3A1A0286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«Зона психологической разгрузки»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E39D7B-A69C-4378-A075-FA563864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Оборудована мягкими «кресло-мешками», мягкими подушками, магнитофоном, фонотекой с релаксирующей музыкой, </a:t>
            </a:r>
            <a:r>
              <a:rPr lang="ru-RU" sz="2300" dirty="0" smtClean="0"/>
              <a:t>песочными планшетами. </a:t>
            </a:r>
            <a:r>
              <a:rPr lang="ru-RU" sz="2300" dirty="0"/>
              <a:t>Зона предназначена для нормализации эмоционального состояния и проведения психологических гостиных и </a:t>
            </a:r>
            <a:r>
              <a:rPr lang="ru-RU" sz="2300" dirty="0" smtClean="0"/>
              <a:t>тренингов, мастер-классов.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8" name="Рисунок 7" descr="C:\Users\Пользователь\Desktop\20230922_1111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25" y="3017520"/>
            <a:ext cx="2734056" cy="23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20230922_110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435" y="3072384"/>
            <a:ext cx="29451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ownloads\20230928_134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112" y="3081528"/>
            <a:ext cx="3255263" cy="2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04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743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Проект«Коворкинг в детском саду: зачем и как? »  </vt:lpstr>
      <vt:lpstr>Слайд 2</vt:lpstr>
      <vt:lpstr>Слайд 3</vt:lpstr>
      <vt:lpstr>Слайд 4</vt:lpstr>
      <vt:lpstr>Слайд 5</vt:lpstr>
      <vt:lpstr>Результаты проекта: </vt:lpstr>
      <vt:lpstr>ДЕЯТЕЛЬНОСТЬ В РАМКАХ ПРОЕКТА </vt:lpstr>
      <vt:lpstr>В нашем «коворкинг центре» планируется создание интерактивной зоны в 2024году: </vt:lpstr>
      <vt:lpstr>«Зона психологической разгрузки»</vt:lpstr>
      <vt:lpstr>«Волшебная поляна»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Управление ДОО «Коворкинг в детском саду: зачем и как? Инструменты для совместной работы»  </dc:title>
  <dc:creator>Яна Гусева</dc:creator>
  <cp:lastModifiedBy>Пользователь</cp:lastModifiedBy>
  <cp:revision>15</cp:revision>
  <dcterms:created xsi:type="dcterms:W3CDTF">2023-09-27T19:34:28Z</dcterms:created>
  <dcterms:modified xsi:type="dcterms:W3CDTF">2023-10-05T16:22:09Z</dcterms:modified>
</cp:coreProperties>
</file>