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19F-FCF0-4158-893A-9D88422C32B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F887-4417-45CD-8025-3EF0B65A1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19F-FCF0-4158-893A-9D88422C32B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F887-4417-45CD-8025-3EF0B65A1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19F-FCF0-4158-893A-9D88422C32B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F887-4417-45CD-8025-3EF0B65A1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19F-FCF0-4158-893A-9D88422C32B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F887-4417-45CD-8025-3EF0B65A1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19F-FCF0-4158-893A-9D88422C32B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F887-4417-45CD-8025-3EF0B65A1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19F-FCF0-4158-893A-9D88422C32B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F887-4417-45CD-8025-3EF0B65A1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19F-FCF0-4158-893A-9D88422C32B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F887-4417-45CD-8025-3EF0B65A1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19F-FCF0-4158-893A-9D88422C32B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F887-4417-45CD-8025-3EF0B65A1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19F-FCF0-4158-893A-9D88422C32B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F887-4417-45CD-8025-3EF0B65A1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19F-FCF0-4158-893A-9D88422C32B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F887-4417-45CD-8025-3EF0B65A1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19F-FCF0-4158-893A-9D88422C32B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F887-4417-45CD-8025-3EF0B65A1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2419F-FCF0-4158-893A-9D88422C32B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9F887-4417-45CD-8025-3EF0B65A17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up/datai/230525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6660232" cy="32403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Коллекционирование,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как одна из форм работы с детьми по нравственно -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патриотическому воспитанию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284984"/>
            <a:ext cx="5580112" cy="86409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Ишмуратова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А.Р.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6165304"/>
            <a:ext cx="149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Орск, 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5.infourok.ru/uploads/ex/0eaa/00047b79-7ce40424/hello_html_m29623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заключение хочется напомнить слова великого русского писателя и педагога К. Д. Ушинского «…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ни слова, ни мысли, ни поступки наши не выражают так ясно и верно нас самих и наши отношения к миру, как наши чувствования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только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них он слышал характер не отдельной мысли, не отдельного решения, а его содержания души и её строя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s://pbs.twimg.com/media/Df1P4BhUcAE2st2.jpg"/>
          <p:cNvPicPr>
            <a:picLocks noChangeAspect="1" noChangeArrowheads="1"/>
          </p:cNvPicPr>
          <p:nvPr/>
        </p:nvPicPr>
        <p:blipFill>
          <a:blip r:embed="rId2" cstate="print"/>
          <a:srcRect b="5250"/>
          <a:stretch>
            <a:fillRect/>
          </a:stretch>
        </p:blipFill>
        <p:spPr bwMode="auto">
          <a:xfrm>
            <a:off x="0" y="0"/>
            <a:ext cx="91825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i/118256/0001-001-.jpg"/>
          <p:cNvPicPr>
            <a:picLocks noChangeAspect="1" noChangeArrowheads="1"/>
          </p:cNvPicPr>
          <p:nvPr/>
        </p:nvPicPr>
        <p:blipFill>
          <a:blip r:embed="rId2" cstate="print"/>
          <a:srcRect t="10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Коллекционирование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(от латинского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Collekction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собирание, сбор, деятельность в основе, которой лежит собирание каких – либо предметов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118256/0001-001-.jpg"/>
          <p:cNvPicPr>
            <a:picLocks noChangeAspect="1" noChangeArrowheads="1"/>
          </p:cNvPicPr>
          <p:nvPr/>
        </p:nvPicPr>
        <p:blipFill>
          <a:blip r:embed="rId2" cstate="print"/>
          <a:srcRect t="10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0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Коллекционирование способствует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развитию познавательных интересов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расширению 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</a:rPr>
              <a:t>кругозора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ребенка, позволяющее ему соприкоснуться с тем, что его лично интересует и привлекает в нашем мире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18256/0001-001-.jpg"/>
          <p:cNvPicPr>
            <a:picLocks noChangeAspect="1" noChangeArrowheads="1"/>
          </p:cNvPicPr>
          <p:nvPr/>
        </p:nvPicPr>
        <p:blipFill>
          <a:blip r:embed="rId2" cstate="print"/>
          <a:srcRect t="10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51720" y="332656"/>
            <a:ext cx="3948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Коллекция семян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ибина\Desktop\семена.jpg"/>
          <p:cNvPicPr>
            <a:picLocks noChangeAspect="1" noChangeArrowheads="1"/>
          </p:cNvPicPr>
          <p:nvPr/>
        </p:nvPicPr>
        <p:blipFill>
          <a:blip r:embed="rId3" cstate="print"/>
          <a:srcRect l="5926" r="3177"/>
          <a:stretch>
            <a:fillRect/>
          </a:stretch>
        </p:blipFill>
        <p:spPr bwMode="auto">
          <a:xfrm>
            <a:off x="323528" y="-11142"/>
            <a:ext cx="8352928" cy="6869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18256/0001-001-.jpg"/>
          <p:cNvPicPr>
            <a:picLocks noChangeAspect="1" noChangeArrowheads="1"/>
          </p:cNvPicPr>
          <p:nvPr/>
        </p:nvPicPr>
        <p:blipFill>
          <a:blip r:embed="rId2" cstate="print"/>
          <a:srcRect t="10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83768" y="0"/>
            <a:ext cx="3892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Коллекция ткани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ибина\Desktop\тка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8228181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18256/0001-001-.jpg"/>
          <p:cNvPicPr>
            <a:picLocks noChangeAspect="1" noChangeArrowheads="1"/>
          </p:cNvPicPr>
          <p:nvPr/>
        </p:nvPicPr>
        <p:blipFill>
          <a:blip r:embed="rId2" cstate="print"/>
          <a:srcRect t="10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Алибина\Desktop\шишки.jpg"/>
          <p:cNvPicPr>
            <a:picLocks noChangeAspect="1" noChangeArrowheads="1"/>
          </p:cNvPicPr>
          <p:nvPr/>
        </p:nvPicPr>
        <p:blipFill>
          <a:blip r:embed="rId3" cstate="print"/>
          <a:srcRect t="13022" r="29000"/>
          <a:stretch>
            <a:fillRect/>
          </a:stretch>
        </p:blipFill>
        <p:spPr bwMode="auto">
          <a:xfrm>
            <a:off x="395536" y="620688"/>
            <a:ext cx="8129215" cy="56555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0"/>
            <a:ext cx="3794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Коллекция шишек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18256/0001-001-.jpg"/>
          <p:cNvPicPr>
            <a:picLocks noChangeAspect="1" noChangeArrowheads="1"/>
          </p:cNvPicPr>
          <p:nvPr/>
        </p:nvPicPr>
        <p:blipFill>
          <a:blip r:embed="rId2" cstate="print"/>
          <a:srcRect t="10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95736" y="0"/>
            <a:ext cx="4503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Коллекция ракушек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либина\Desktop\раку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08720"/>
            <a:ext cx="5429250" cy="546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18256/0001-001-.jpg"/>
          <p:cNvPicPr>
            <a:picLocks noChangeAspect="1" noChangeArrowheads="1"/>
          </p:cNvPicPr>
          <p:nvPr/>
        </p:nvPicPr>
        <p:blipFill>
          <a:blip r:embed="rId2" cstate="print"/>
          <a:srcRect t="10101" r="98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404664"/>
            <a:ext cx="923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Коллекция магнитов «Наша Родина – Россия»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либина\Desktop\магни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248" y="1340768"/>
            <a:ext cx="6768752" cy="5294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s://ds05.infourok.ru/uploads/ex/0eaa/00047b79-7ce40424/hello_html_m29623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188640"/>
            <a:ext cx="896448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такой формы работы как коллекционирование -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позволяет мне добиваться следующих результатов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Знание истории своего народа, воспитание у ребенка любви к семье, родному дому, родному краю, Родине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Проявление ребенком компетентности в познавательном содержании, которое совпадает с его познавательным интересом и предпочтениями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Расширение кругозора ребенка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 Выработка активной диалогической позиции в общении, умении строить ответ в соответствии с заданным вопросом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102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Коллекционирование, как одна из форм работы с детьми по нравственно - патриотическому воспитанию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StartSoft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Коллекционирование</dc:title>
  <dc:creator>Алибина</dc:creator>
  <cp:lastModifiedBy>Алибина</cp:lastModifiedBy>
  <cp:revision>6</cp:revision>
  <dcterms:created xsi:type="dcterms:W3CDTF">2020-09-19T05:24:57Z</dcterms:created>
  <dcterms:modified xsi:type="dcterms:W3CDTF">2020-09-19T06:22:19Z</dcterms:modified>
</cp:coreProperties>
</file>