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84" r:id="rId17"/>
    <p:sldId id="271" r:id="rId18"/>
    <p:sldId id="272" r:id="rId19"/>
    <p:sldId id="273" r:id="rId20"/>
    <p:sldId id="28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B8892-D9FE-41E3-91AA-2C2D5EF3646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AEF0-103F-4B30-90D9-4D5E29B4E9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 средней группы «Пчелки»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725144"/>
            <a:ext cx="8028384" cy="1752600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К.К.:Ишмуратова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А.Р.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Алибина\Desktop\ПРС\сем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68552" cy="3726414"/>
          </a:xfrm>
          <a:prstGeom prst="rect">
            <a:avLst/>
          </a:prstGeom>
          <a:noFill/>
        </p:spPr>
      </p:pic>
      <p:pic>
        <p:nvPicPr>
          <p:cNvPr id="3" name="Picture 11" descr="C:\Users\Алибина\Desktop\ПРС\стол и т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212976"/>
          </a:xfrm>
          <a:prstGeom prst="rect">
            <a:avLst/>
          </a:prstGeom>
          <a:noFill/>
        </p:spPr>
      </p:pic>
      <p:pic>
        <p:nvPicPr>
          <p:cNvPr id="4" name="Picture 12" descr="C:\Users\Алибина\Desktop\ПРС\коляс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50958"/>
            <a:ext cx="5076056" cy="3807042"/>
          </a:xfrm>
          <a:prstGeom prst="rect">
            <a:avLst/>
          </a:prstGeom>
          <a:noFill/>
        </p:spPr>
      </p:pic>
      <p:pic>
        <p:nvPicPr>
          <p:cNvPr id="5" name="Picture 25" descr="C:\Users\Алибина\Desktop\ПРС\ряж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593872"/>
            <a:ext cx="4139952" cy="4264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27784" y="0"/>
            <a:ext cx="3733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безопасности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 descr="C:\Users\Алибина\Desktop\ПРС\безопасность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93304"/>
            <a:ext cx="8496944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5" descr="C:\Users\Алибина\Desktop\ПРС\безопасность.jpg"/>
          <p:cNvPicPr>
            <a:picLocks noChangeAspect="1" noChangeArrowheads="1"/>
          </p:cNvPicPr>
          <p:nvPr/>
        </p:nvPicPr>
        <p:blipFill>
          <a:blip r:embed="rId3" cstate="print"/>
          <a:srcRect l="11025" r="14951"/>
          <a:stretch>
            <a:fillRect/>
          </a:stretch>
        </p:blipFill>
        <p:spPr bwMode="auto">
          <a:xfrm>
            <a:off x="4499992" y="2125261"/>
            <a:ext cx="4671149" cy="4732739"/>
          </a:xfrm>
          <a:prstGeom prst="rect">
            <a:avLst/>
          </a:prstGeom>
          <a:noFill/>
        </p:spPr>
      </p:pic>
      <p:pic>
        <p:nvPicPr>
          <p:cNvPr id="2" name="Picture 14" descr="C:\Users\Алибина\Desktop\ПРС\безопасность кубики.jpg"/>
          <p:cNvPicPr>
            <a:picLocks noChangeAspect="1" noChangeArrowheads="1"/>
          </p:cNvPicPr>
          <p:nvPr/>
        </p:nvPicPr>
        <p:blipFill>
          <a:blip r:embed="rId4" cstate="print"/>
          <a:srcRect l="4955" r="4256"/>
          <a:stretch>
            <a:fillRect/>
          </a:stretch>
        </p:blipFill>
        <p:spPr bwMode="auto">
          <a:xfrm>
            <a:off x="0" y="0"/>
            <a:ext cx="4608512" cy="3807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0"/>
            <a:ext cx="4195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Познавательный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9" descr="C:\Users\Алибина\Desktop\ПРС\познание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737"/>
            <a:ext cx="4355976" cy="6324264"/>
          </a:xfrm>
          <a:prstGeom prst="rect">
            <a:avLst/>
          </a:prstGeom>
          <a:noFill/>
        </p:spPr>
      </p:pic>
      <p:pic>
        <p:nvPicPr>
          <p:cNvPr id="5" name="Picture 20" descr="C:\Users\Алибина\Desktop\ПРС\познание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2010" y="548680"/>
            <a:ext cx="4731990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7" descr="C:\Users\Алибина\Desktop\ПРС\познание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69979"/>
            <a:ext cx="4716016" cy="6288021"/>
          </a:xfrm>
          <a:prstGeom prst="rect">
            <a:avLst/>
          </a:prstGeom>
          <a:noFill/>
        </p:spPr>
      </p:pic>
      <p:pic>
        <p:nvPicPr>
          <p:cNvPr id="4" name="Picture 18" descr="C:\Users\Алибина\Desktop\ПРС\познание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60032" cy="6480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1" descr="C:\Users\Алибина\Desktop\ПРС\познание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5262"/>
            <a:ext cx="8856984" cy="6642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8" descr="C:\Users\Алибина\Desktop\ПРС\конструиро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5088565" cy="3816424"/>
          </a:xfrm>
          <a:prstGeom prst="rect">
            <a:avLst/>
          </a:prstGeom>
          <a:noFill/>
        </p:spPr>
      </p:pic>
      <p:pic>
        <p:nvPicPr>
          <p:cNvPr id="3" name="Picture 2" descr="C:\Users\Алибина\Desktop\ПРС\конструирование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004" y="476672"/>
            <a:ext cx="4785996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43808" y="0"/>
            <a:ext cx="353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краеведения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2" descr="C:\Users\Алибина\Desktop\ПРС\патриотиз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21297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95736" y="0"/>
            <a:ext cx="433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науки и природы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3" descr="C:\Users\Алибина\Desktop\ПРС\центр приро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316416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C:\Users\Алибина\Desktop\ПРС\огоро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92337" y="404664"/>
            <a:ext cx="20041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Центр игры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«Больница»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ибина\Desktop\ПРС\боль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6960773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5" descr="C:\Users\Алибина\Desktop\ПРС\календарь природы.jpg"/>
          <p:cNvPicPr>
            <a:picLocks noChangeAspect="1" noChangeArrowheads="1"/>
          </p:cNvPicPr>
          <p:nvPr/>
        </p:nvPicPr>
        <p:blipFill>
          <a:blip r:embed="rId3" cstate="print"/>
          <a:srcRect l="5556" r="12963" b="6944"/>
          <a:stretch>
            <a:fillRect/>
          </a:stretch>
        </p:blipFill>
        <p:spPr bwMode="auto">
          <a:xfrm>
            <a:off x="2051720" y="0"/>
            <a:ext cx="45037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19672" y="0"/>
            <a:ext cx="5826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6" descr="C:\Users\Алибина\Desktop\ПРС\физкульту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21297"/>
            <a:ext cx="50405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71800" y="0"/>
            <a:ext cx="3280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творчества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7" descr="C:\Users\Алибина\Desktop\ПРС\центр творчест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12676"/>
            <a:ext cx="8460432" cy="634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8" descr="C:\Users\Алибина\Desktop\ПРС\рисование пособ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76599" cy="4032448"/>
          </a:xfrm>
          <a:prstGeom prst="rect">
            <a:avLst/>
          </a:prstGeom>
          <a:noFill/>
        </p:spPr>
      </p:pic>
      <p:pic>
        <p:nvPicPr>
          <p:cNvPr id="3" name="Picture 29" descr="C:\Users\Алибина\Desktop\ПРС\рисование дидак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58971"/>
            <a:ext cx="4932040" cy="3699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59832" y="0"/>
            <a:ext cx="2699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Речевой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0" descr="C:\Users\Алибина\Desktop\ПРС\речевое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5508104" cy="4131078"/>
          </a:xfrm>
          <a:prstGeom prst="rect">
            <a:avLst/>
          </a:prstGeom>
          <a:noFill/>
        </p:spPr>
      </p:pic>
      <p:pic>
        <p:nvPicPr>
          <p:cNvPr id="4" name="Picture 31" descr="C:\Users\Алибина\Desktop\ПРС\речево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89" y="3356992"/>
            <a:ext cx="4668011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27784" y="0"/>
            <a:ext cx="3938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книги и театра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2" descr="C:\Users\Алибина\Desktop\ПРС\театраль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21295"/>
            <a:ext cx="4752528" cy="6336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 descr="C:\Users\Алибина\Desktop\ПРС\теа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5" y="36004"/>
            <a:ext cx="9095995" cy="6821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4" descr="C:\Users\Алибина\Desktop\ПРС\книг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77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03648" y="0"/>
            <a:ext cx="6176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психологической разгрузки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6" descr="C:\Users\Алибина\Desktop\ПРС\пси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28700"/>
            <a:ext cx="8172400" cy="61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C:\Users\Алибина\Desktop\ПРС\пси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31840" y="33265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«Магазин»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либина\Desktop\ПРС\магаз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Алибина\Desktop\выставка\выставка подел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3" y="764704"/>
            <a:ext cx="8124395" cy="6093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0"/>
            <a:ext cx="5603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Выставка поделок  и рисунков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 дню Космонавтики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Алибина\Desktop\выставка\выставка рисун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316416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pic>
        <p:nvPicPr>
          <p:cNvPr id="3074" name="Picture 2" descr="C:\Users\Алибина\Desktop\ПРС\магази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292414" cy="6219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79912" y="332656"/>
            <a:ext cx="1676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«Гараж»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либина\Desktop\ПРС\гараж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pic>
        <p:nvPicPr>
          <p:cNvPr id="2" name="Picture 2" descr="C:\Users\Алибина\Desktop\ПРС\гараж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60506" cy="3420380"/>
          </a:xfrm>
          <a:prstGeom prst="rect">
            <a:avLst/>
          </a:prstGeom>
          <a:noFill/>
        </p:spPr>
      </p:pic>
      <p:pic>
        <p:nvPicPr>
          <p:cNvPr id="3" name="Picture 3" descr="C:\Users\Алибина\Desktop\ПРС\гараж3.jpg"/>
          <p:cNvPicPr>
            <a:picLocks noChangeAspect="1" noChangeArrowheads="1"/>
          </p:cNvPicPr>
          <p:nvPr/>
        </p:nvPicPr>
        <p:blipFill>
          <a:blip r:embed="rId4" cstate="print"/>
          <a:srcRect t="11602"/>
          <a:stretch>
            <a:fillRect/>
          </a:stretch>
        </p:blipFill>
        <p:spPr bwMode="auto">
          <a:xfrm>
            <a:off x="4283969" y="1835674"/>
            <a:ext cx="4860032" cy="3222126"/>
          </a:xfrm>
          <a:prstGeom prst="rect">
            <a:avLst/>
          </a:prstGeom>
          <a:noFill/>
        </p:spPr>
      </p:pic>
      <p:pic>
        <p:nvPicPr>
          <p:cNvPr id="4" name="Picture 4" descr="C:\Users\Алибина\Desktop\ПРС\гараж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209595"/>
            <a:ext cx="2736304" cy="364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27784" y="260648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«Парикмахерская»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C:\Users\Алибина\Desktop\ПРС\парикмахерска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050030"/>
            <a:ext cx="4355977" cy="5807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pic>
        <p:nvPicPr>
          <p:cNvPr id="2" name="Picture 6" descr="C:\Users\Алибина\Desktop\ПРС\парикмахерск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24" y="260648"/>
            <a:ext cx="854494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on-desktop.com/ru/images/wp.php?path=/wps/3D-graphics_Colorful_background_030179_.jpg&amp;wp=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67944" y="260648"/>
            <a:ext cx="169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«Семья»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Users\Алибина\Desktop\ПРС\куклавкрова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034" y="836713"/>
            <a:ext cx="4515966" cy="6021288"/>
          </a:xfrm>
          <a:prstGeom prst="rect">
            <a:avLst/>
          </a:prstGeom>
          <a:noFill/>
        </p:spPr>
      </p:pic>
      <p:pic>
        <p:nvPicPr>
          <p:cNvPr id="5" name="Picture 9" descr="C:\Users\Алибина\Desktop\ПРС\семья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1999"/>
            <a:ext cx="4572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64</Words>
  <Application>Microsoft Office PowerPoint</Application>
  <PresentationFormat>Экран (4:3)</PresentationFormat>
  <Paragraphs>19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Предметно – развивающая среда средней группы «Пчелки»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StartSoft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 развивающая среда средней группы «Пчелки»</dc:title>
  <dc:creator>Алибина</dc:creator>
  <cp:lastModifiedBy>Алибина</cp:lastModifiedBy>
  <cp:revision>36</cp:revision>
  <dcterms:created xsi:type="dcterms:W3CDTF">2021-03-22T10:18:23Z</dcterms:created>
  <dcterms:modified xsi:type="dcterms:W3CDTF">2021-03-31T13:37:25Z</dcterms:modified>
</cp:coreProperties>
</file>