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A2EC0-0DB1-41BF-9AF8-94566FEE2D3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75EF1CD-4401-4343-895F-F7D2AB838401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Обучающие задачи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D47FD1-487E-43B4-97D2-1D01D9A07B6C}" type="parTrans" cxnId="{9B0FA8B6-635A-4BB3-999B-B14351BC45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BF9CA-160C-4BF4-B261-B9B6CCA336E2}" type="sibTrans" cxnId="{9B0FA8B6-635A-4BB3-999B-B14351BC45F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EBD9E-CF21-4FC2-AB6A-00454463E24B}">
      <dgm:prSet phldrT="[Текст]"/>
      <dgm:spPr/>
    </dgm:pt>
    <dgm:pt modelId="{7B76672D-EE0D-4C8C-A1E4-902CAF79AD3E}" type="parTrans" cxnId="{B95BA092-77D6-4744-B2C4-4720BF8AF36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9795D-B536-4B60-9CBE-14BADCFBF42F}" type="sibTrans" cxnId="{B95BA092-77D6-4744-B2C4-4720BF8AF36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B093CC-831C-4F5A-92E8-4491DA1529FC}">
      <dgm:prSet phldrT="[Текст]" phldr="1"/>
      <dgm:spPr/>
      <dgm:t>
        <a:bodyPr/>
        <a:lstStyle/>
        <a:p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EB203-3E36-4642-819F-0049FF5A4F2C}" type="parTrans" cxnId="{42DB04EF-6297-49C0-AEC4-4B5494D0EDE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2AD05B-557E-45BD-94FB-9ACA8BC005C1}" type="sibTrans" cxnId="{42DB04EF-6297-49C0-AEC4-4B5494D0EDE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DB1E21-7751-4C67-B619-43664BDA979A}">
      <dgm:prSet phldrT="[Текст]" phldr="1"/>
      <dgm:spPr/>
      <dgm:t>
        <a:bodyPr/>
        <a:lstStyle/>
        <a:p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0035D-3B3C-4CF7-BEE4-346CDFAA5FAA}" type="parTrans" cxnId="{A303C65D-90CB-4469-807A-FAC43650F755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C90E4-4133-4F41-B5AB-E7D6A4BA056B}" type="sibTrans" cxnId="{A303C65D-90CB-4469-807A-FAC43650F755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B5194-DECC-47BB-BF98-3AF3C82A077F}">
      <dgm:prSet phldrT="[Текст]"/>
      <dgm:spPr/>
    </dgm:pt>
    <dgm:pt modelId="{AFCBAB8C-DD79-4981-AE0A-DEC8F8D4E119}" type="parTrans" cxnId="{35D20128-6A09-4BA9-BBD6-0EB058D31F5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0C6E9-6E4C-4DC9-BDE1-90C1F342AD95}" type="sibTrans" cxnId="{35D20128-6A09-4BA9-BBD6-0EB058D31F5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60CF2-4B25-4817-B5C5-28D9AE3FFA37}">
      <dgm:prSet phldrT="[Текст]" phldr="1"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9CE6E-A4B7-446E-8BE0-0EA0A71B817E}" type="parTrans" cxnId="{F178EFA9-FE7E-4B50-B9F2-E6266E5B44C6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D6A043-943D-4C6C-8225-4B67961D6DDE}" type="sibTrans" cxnId="{F178EFA9-FE7E-4B50-B9F2-E6266E5B44C6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F1A523-D8C3-4585-BCDA-CD3DC8CAE8F5}">
      <dgm:prSet phldrT="[Текст]" phldr="1"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006146-6AE2-4CBD-AF77-44ADBC7C3CB9}" type="parTrans" cxnId="{C1F32493-31CC-4AF5-895A-E96E768691B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626DD-D57E-4017-A6BB-B7A6A1902970}" type="sibTrans" cxnId="{C1F32493-31CC-4AF5-895A-E96E768691BA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FAE2-2D2B-48CE-9E08-436FDA022EEF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Продолжать закреплять навыки проведения опытов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BD6EE1-AB27-4751-9C9E-739049809575}" type="sibTrans" cxnId="{736D58E1-C369-40B4-898F-896E8D191066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421A5-0AEF-4EC0-86BD-069B63E9288F}" type="parTrans" cxnId="{736D58E1-C369-40B4-898F-896E8D191066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2E8FEF-FA65-4A09-A7FF-18FDC4D6B11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Учить строить гипотезы о признаках и свойствах воздуха и воды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2E1B33-E062-4426-B63F-9700216AF484}" type="sibTrans" cxnId="{998475EF-2B96-44E3-81D2-9A0E137992C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173E1C-9539-49CE-BB91-2C8F7C12BC43}" type="parTrans" cxnId="{998475EF-2B96-44E3-81D2-9A0E137992C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C0C815-38BD-42A1-BF92-D8FA00AF9211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Закрепить представления детей о воздухе и воде, их свойствах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9D001-15FA-44B7-9E99-59420CE6A018}" type="sibTrans" cxnId="{000D8325-C41A-4E25-9309-E6DEA61D1A9F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4384ED-03DC-4D27-AC4C-8664D774DE88}" type="parTrans" cxnId="{000D8325-C41A-4E25-9309-E6DEA61D1A9F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6123C-09F9-4241-80C6-39D9EE742127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Упражнять в наблюдательности за окружающей средой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A2E1E-098F-42CA-ADAD-F3332CE82624}" type="sibTrans" cxnId="{60B7AC13-51BE-4A7D-99A0-AD3192F4409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8B8BF4-A11A-47A8-9CB2-15769ECE54A0}" type="parTrans" cxnId="{60B7AC13-51BE-4A7D-99A0-AD3192F4409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D6D256-FED0-47BD-986B-EF2C4774A11F}" type="pres">
      <dgm:prSet presAssocID="{39AA2EC0-0DB1-41BF-9AF8-94566FEE2D3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4ED072-B01A-4C9F-B814-149233BC2746}" type="pres">
      <dgm:prSet presAssocID="{475EF1CD-4401-4343-895F-F7D2AB838401}" presName="centerShape" presStyleLbl="node0" presStyleIdx="0" presStyleCnt="1"/>
      <dgm:spPr/>
    </dgm:pt>
    <dgm:pt modelId="{DA19B9A6-B45B-4522-A1F7-9EDDF1D6F48A}" type="pres">
      <dgm:prSet presAssocID="{C68B8BF4-A11A-47A8-9CB2-15769ECE54A0}" presName="parTrans" presStyleLbl="bgSibTrans2D1" presStyleIdx="0" presStyleCnt="4"/>
      <dgm:spPr/>
    </dgm:pt>
    <dgm:pt modelId="{70E57B4C-0614-4CE1-806F-F7070510D065}" type="pres">
      <dgm:prSet presAssocID="{48A6123C-09F9-4241-80C6-39D9EE742127}" presName="node" presStyleLbl="node1" presStyleIdx="0" presStyleCnt="4">
        <dgm:presLayoutVars>
          <dgm:bulletEnabled val="1"/>
        </dgm:presLayoutVars>
      </dgm:prSet>
      <dgm:spPr/>
    </dgm:pt>
    <dgm:pt modelId="{39B57CD7-D3B1-442A-B401-A6CB67A990EF}" type="pres">
      <dgm:prSet presAssocID="{F64384ED-03DC-4D27-AC4C-8664D774DE88}" presName="parTrans" presStyleLbl="bgSibTrans2D1" presStyleIdx="1" presStyleCnt="4"/>
      <dgm:spPr/>
    </dgm:pt>
    <dgm:pt modelId="{F679851A-F53E-42EB-A8F2-605BF490CF6C}" type="pres">
      <dgm:prSet presAssocID="{B9C0C815-38BD-42A1-BF92-D8FA00AF9211}" presName="node" presStyleLbl="node1" presStyleIdx="1" presStyleCnt="4">
        <dgm:presLayoutVars>
          <dgm:bulletEnabled val="1"/>
        </dgm:presLayoutVars>
      </dgm:prSet>
      <dgm:spPr/>
    </dgm:pt>
    <dgm:pt modelId="{8382A9E4-6F5A-4C32-A977-992AE9879472}" type="pres">
      <dgm:prSet presAssocID="{04173E1C-9539-49CE-BB91-2C8F7C12BC43}" presName="parTrans" presStyleLbl="bgSibTrans2D1" presStyleIdx="2" presStyleCnt="4"/>
      <dgm:spPr/>
    </dgm:pt>
    <dgm:pt modelId="{9BF36E3D-3259-41DD-B848-9BDA8902044E}" type="pres">
      <dgm:prSet presAssocID="{CD2E8FEF-FA65-4A09-A7FF-18FDC4D6B112}" presName="node" presStyleLbl="node1" presStyleIdx="2" presStyleCnt="4">
        <dgm:presLayoutVars>
          <dgm:bulletEnabled val="1"/>
        </dgm:presLayoutVars>
      </dgm:prSet>
      <dgm:spPr/>
    </dgm:pt>
    <dgm:pt modelId="{C645A486-3E92-467A-9E1B-7335F1BEBBD5}" type="pres">
      <dgm:prSet presAssocID="{9FF421A5-0AEF-4EC0-86BD-069B63E9288F}" presName="parTrans" presStyleLbl="bgSibTrans2D1" presStyleIdx="3" presStyleCnt="4"/>
      <dgm:spPr/>
    </dgm:pt>
    <dgm:pt modelId="{C5BB382F-1EBD-44B9-9CC3-2CE11D4389E9}" type="pres">
      <dgm:prSet presAssocID="{494CFAE2-2D2B-48CE-9E08-436FDA022EEF}" presName="node" presStyleLbl="node1" presStyleIdx="3" presStyleCnt="4">
        <dgm:presLayoutVars>
          <dgm:bulletEnabled val="1"/>
        </dgm:presLayoutVars>
      </dgm:prSet>
      <dgm:spPr/>
    </dgm:pt>
  </dgm:ptLst>
  <dgm:cxnLst>
    <dgm:cxn modelId="{BBD2A151-6805-4C5E-B0E6-16D3DEAE06D0}" type="presOf" srcId="{494CFAE2-2D2B-48CE-9E08-436FDA022EEF}" destId="{C5BB382F-1EBD-44B9-9CC3-2CE11D4389E9}" srcOrd="0" destOrd="0" presId="urn:microsoft.com/office/officeart/2005/8/layout/radial4"/>
    <dgm:cxn modelId="{B95BA092-77D6-4744-B2C4-4720BF8AF364}" srcId="{39AA2EC0-0DB1-41BF-9AF8-94566FEE2D39}" destId="{12FEBD9E-CF21-4FC2-AB6A-00454463E24B}" srcOrd="1" destOrd="0" parTransId="{7B76672D-EE0D-4C8C-A1E4-902CAF79AD3E}" sibTransId="{8B49795D-B536-4B60-9CBE-14BADCFBF42F}"/>
    <dgm:cxn modelId="{27B98CF2-475A-4868-AAB5-156B0CA3C47F}" type="presOf" srcId="{CD2E8FEF-FA65-4A09-A7FF-18FDC4D6B112}" destId="{9BF36E3D-3259-41DD-B848-9BDA8902044E}" srcOrd="0" destOrd="0" presId="urn:microsoft.com/office/officeart/2005/8/layout/radial4"/>
    <dgm:cxn modelId="{736D58E1-C369-40B4-898F-896E8D191066}" srcId="{475EF1CD-4401-4343-895F-F7D2AB838401}" destId="{494CFAE2-2D2B-48CE-9E08-436FDA022EEF}" srcOrd="3" destOrd="0" parTransId="{9FF421A5-0AEF-4EC0-86BD-069B63E9288F}" sibTransId="{9CBD6EE1-AB27-4751-9C9E-739049809575}"/>
    <dgm:cxn modelId="{F178EFA9-FE7E-4B50-B9F2-E6266E5B44C6}" srcId="{842B5194-DECC-47BB-BF98-3AF3C82A077F}" destId="{8FD60CF2-4B25-4817-B5C5-28D9AE3FFA37}" srcOrd="0" destOrd="0" parTransId="{2169CE6E-A4B7-446E-8BE0-0EA0A71B817E}" sibTransId="{94D6A043-943D-4C6C-8225-4B67961D6DDE}"/>
    <dgm:cxn modelId="{9071A8FF-F6D9-4557-99CE-90A598B0528B}" type="presOf" srcId="{39AA2EC0-0DB1-41BF-9AF8-94566FEE2D39}" destId="{B8D6D256-FED0-47BD-986B-EF2C4774A11F}" srcOrd="0" destOrd="0" presId="urn:microsoft.com/office/officeart/2005/8/layout/radial4"/>
    <dgm:cxn modelId="{000D8325-C41A-4E25-9309-E6DEA61D1A9F}" srcId="{475EF1CD-4401-4343-895F-F7D2AB838401}" destId="{B9C0C815-38BD-42A1-BF92-D8FA00AF9211}" srcOrd="1" destOrd="0" parTransId="{F64384ED-03DC-4D27-AC4C-8664D774DE88}" sibTransId="{6A49D001-15FA-44B7-9E99-59420CE6A018}"/>
    <dgm:cxn modelId="{C1F32493-31CC-4AF5-895A-E96E768691BA}" srcId="{842B5194-DECC-47BB-BF98-3AF3C82A077F}" destId="{5AF1A523-D8C3-4585-BCDA-CD3DC8CAE8F5}" srcOrd="1" destOrd="0" parTransId="{0C006146-6AE2-4CBD-AF77-44ADBC7C3CB9}" sibTransId="{AFD626DD-D57E-4017-A6BB-B7A6A1902970}"/>
    <dgm:cxn modelId="{60B7AC13-51BE-4A7D-99A0-AD3192F44094}" srcId="{475EF1CD-4401-4343-895F-F7D2AB838401}" destId="{48A6123C-09F9-4241-80C6-39D9EE742127}" srcOrd="0" destOrd="0" parTransId="{C68B8BF4-A11A-47A8-9CB2-15769ECE54A0}" sibTransId="{5C4A2E1E-098F-42CA-ADAD-F3332CE82624}"/>
    <dgm:cxn modelId="{BB3897C2-5A09-45EB-880D-6F48A92D95D7}" type="presOf" srcId="{04173E1C-9539-49CE-BB91-2C8F7C12BC43}" destId="{8382A9E4-6F5A-4C32-A977-992AE9879472}" srcOrd="0" destOrd="0" presId="urn:microsoft.com/office/officeart/2005/8/layout/radial4"/>
    <dgm:cxn modelId="{8568C4A9-94E4-44AC-82AD-C22F45B2A993}" type="presOf" srcId="{C68B8BF4-A11A-47A8-9CB2-15769ECE54A0}" destId="{DA19B9A6-B45B-4522-A1F7-9EDDF1D6F48A}" srcOrd="0" destOrd="0" presId="urn:microsoft.com/office/officeart/2005/8/layout/radial4"/>
    <dgm:cxn modelId="{35D20128-6A09-4BA9-BBD6-0EB058D31F51}" srcId="{39AA2EC0-0DB1-41BF-9AF8-94566FEE2D39}" destId="{842B5194-DECC-47BB-BF98-3AF3C82A077F}" srcOrd="2" destOrd="0" parTransId="{AFCBAB8C-DD79-4981-AE0A-DEC8F8D4E119}" sibTransId="{2E00C6E9-6E4C-4DC9-BDE1-90C1F342AD95}"/>
    <dgm:cxn modelId="{DBB67376-474E-46C7-B873-A098AF18A221}" type="presOf" srcId="{F64384ED-03DC-4D27-AC4C-8664D774DE88}" destId="{39B57CD7-D3B1-442A-B401-A6CB67A990EF}" srcOrd="0" destOrd="0" presId="urn:microsoft.com/office/officeart/2005/8/layout/radial4"/>
    <dgm:cxn modelId="{041351E4-2E12-4894-84E5-F935D8E28BAA}" type="presOf" srcId="{B9C0C815-38BD-42A1-BF92-D8FA00AF9211}" destId="{F679851A-F53E-42EB-A8F2-605BF490CF6C}" srcOrd="0" destOrd="0" presId="urn:microsoft.com/office/officeart/2005/8/layout/radial4"/>
    <dgm:cxn modelId="{FCC6B8B6-13BA-46DE-B6E3-13AEBA8BF957}" type="presOf" srcId="{9FF421A5-0AEF-4EC0-86BD-069B63E9288F}" destId="{C645A486-3E92-467A-9E1B-7335F1BEBBD5}" srcOrd="0" destOrd="0" presId="urn:microsoft.com/office/officeart/2005/8/layout/radial4"/>
    <dgm:cxn modelId="{A303C65D-90CB-4469-807A-FAC43650F755}" srcId="{12FEBD9E-CF21-4FC2-AB6A-00454463E24B}" destId="{B4DB1E21-7751-4C67-B619-43664BDA979A}" srcOrd="1" destOrd="0" parTransId="{51F0035D-3B3C-4CF7-BEE4-346CDFAA5FAA}" sibTransId="{5ACC90E4-4133-4F41-B5AB-E7D6A4BA056B}"/>
    <dgm:cxn modelId="{42DB04EF-6297-49C0-AEC4-4B5494D0EDEC}" srcId="{12FEBD9E-CF21-4FC2-AB6A-00454463E24B}" destId="{49B093CC-831C-4F5A-92E8-4491DA1529FC}" srcOrd="0" destOrd="0" parTransId="{846EB203-3E36-4642-819F-0049FF5A4F2C}" sibTransId="{222AD05B-557E-45BD-94FB-9ACA8BC005C1}"/>
    <dgm:cxn modelId="{9B0FA8B6-635A-4BB3-999B-B14351BC45FA}" srcId="{39AA2EC0-0DB1-41BF-9AF8-94566FEE2D39}" destId="{475EF1CD-4401-4343-895F-F7D2AB838401}" srcOrd="0" destOrd="0" parTransId="{42D47FD1-487E-43B4-97D2-1D01D9A07B6C}" sibTransId="{142BF9CA-160C-4BF4-B261-B9B6CCA336E2}"/>
    <dgm:cxn modelId="{0676B8E4-E7C1-497D-8184-B177932BB0EB}" type="presOf" srcId="{48A6123C-09F9-4241-80C6-39D9EE742127}" destId="{70E57B4C-0614-4CE1-806F-F7070510D065}" srcOrd="0" destOrd="0" presId="urn:microsoft.com/office/officeart/2005/8/layout/radial4"/>
    <dgm:cxn modelId="{998475EF-2B96-44E3-81D2-9A0E137992C9}" srcId="{475EF1CD-4401-4343-895F-F7D2AB838401}" destId="{CD2E8FEF-FA65-4A09-A7FF-18FDC4D6B112}" srcOrd="2" destOrd="0" parTransId="{04173E1C-9539-49CE-BB91-2C8F7C12BC43}" sibTransId="{082E1B33-E062-4426-B63F-9700216AF484}"/>
    <dgm:cxn modelId="{419A8966-E27A-466A-BFBB-00DCA2B00AB3}" type="presOf" srcId="{475EF1CD-4401-4343-895F-F7D2AB838401}" destId="{A04ED072-B01A-4C9F-B814-149233BC2746}" srcOrd="0" destOrd="0" presId="urn:microsoft.com/office/officeart/2005/8/layout/radial4"/>
    <dgm:cxn modelId="{4591FBC1-E7F9-48DE-96F8-4B916E1D32D6}" type="presParOf" srcId="{B8D6D256-FED0-47BD-986B-EF2C4774A11F}" destId="{A04ED072-B01A-4C9F-B814-149233BC2746}" srcOrd="0" destOrd="0" presId="urn:microsoft.com/office/officeart/2005/8/layout/radial4"/>
    <dgm:cxn modelId="{CF648A94-B8E4-4449-92A3-2372FB4DEC5F}" type="presParOf" srcId="{B8D6D256-FED0-47BD-986B-EF2C4774A11F}" destId="{DA19B9A6-B45B-4522-A1F7-9EDDF1D6F48A}" srcOrd="1" destOrd="0" presId="urn:microsoft.com/office/officeart/2005/8/layout/radial4"/>
    <dgm:cxn modelId="{465D1EAA-99E7-405F-A18B-C28136A5E36B}" type="presParOf" srcId="{B8D6D256-FED0-47BD-986B-EF2C4774A11F}" destId="{70E57B4C-0614-4CE1-806F-F7070510D065}" srcOrd="2" destOrd="0" presId="urn:microsoft.com/office/officeart/2005/8/layout/radial4"/>
    <dgm:cxn modelId="{AF0046AA-C98C-42C7-B184-4B11D7D54DB2}" type="presParOf" srcId="{B8D6D256-FED0-47BD-986B-EF2C4774A11F}" destId="{39B57CD7-D3B1-442A-B401-A6CB67A990EF}" srcOrd="3" destOrd="0" presId="urn:microsoft.com/office/officeart/2005/8/layout/radial4"/>
    <dgm:cxn modelId="{3E7B89C0-5957-4F11-81CC-3E434675F74D}" type="presParOf" srcId="{B8D6D256-FED0-47BD-986B-EF2C4774A11F}" destId="{F679851A-F53E-42EB-A8F2-605BF490CF6C}" srcOrd="4" destOrd="0" presId="urn:microsoft.com/office/officeart/2005/8/layout/radial4"/>
    <dgm:cxn modelId="{8B7E5882-A7F1-4CAE-A85D-6C21E5915549}" type="presParOf" srcId="{B8D6D256-FED0-47BD-986B-EF2C4774A11F}" destId="{8382A9E4-6F5A-4C32-A977-992AE9879472}" srcOrd="5" destOrd="0" presId="urn:microsoft.com/office/officeart/2005/8/layout/radial4"/>
    <dgm:cxn modelId="{E0AEBF96-77BC-4ECE-B0EE-E211F94A81D0}" type="presParOf" srcId="{B8D6D256-FED0-47BD-986B-EF2C4774A11F}" destId="{9BF36E3D-3259-41DD-B848-9BDA8902044E}" srcOrd="6" destOrd="0" presId="urn:microsoft.com/office/officeart/2005/8/layout/radial4"/>
    <dgm:cxn modelId="{AD656072-B912-4B83-8AA2-3B0A45C26475}" type="presParOf" srcId="{B8D6D256-FED0-47BD-986B-EF2C4774A11F}" destId="{C645A486-3E92-467A-9E1B-7335F1BEBBD5}" srcOrd="7" destOrd="0" presId="urn:microsoft.com/office/officeart/2005/8/layout/radial4"/>
    <dgm:cxn modelId="{DE434105-8EA1-4AD4-90D1-EF71448D0488}" type="presParOf" srcId="{B8D6D256-FED0-47BD-986B-EF2C4774A11F}" destId="{C5BB382F-1EBD-44B9-9CC3-2CE11D4389E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ED072-B01A-4C9F-B814-149233BC2746}">
      <dsp:nvSpPr>
        <dsp:cNvPr id="0" name=""/>
        <dsp:cNvSpPr/>
      </dsp:nvSpPr>
      <dsp:spPr>
        <a:xfrm>
          <a:off x="2951123" y="2188872"/>
          <a:ext cx="2090639" cy="20906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Обучающие задачи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7290" y="2495039"/>
        <a:ext cx="1478305" cy="1478305"/>
      </dsp:txXfrm>
    </dsp:sp>
    <dsp:sp modelId="{DA19B9A6-B45B-4522-A1F7-9EDDF1D6F48A}">
      <dsp:nvSpPr>
        <dsp:cNvPr id="0" name=""/>
        <dsp:cNvSpPr/>
      </dsp:nvSpPr>
      <dsp:spPr>
        <a:xfrm rot="11700000">
          <a:off x="1370249" y="2440992"/>
          <a:ext cx="1555545" cy="59583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57B4C-0614-4CE1-806F-F7070510D065}">
      <dsp:nvSpPr>
        <dsp:cNvPr id="0" name=""/>
        <dsp:cNvSpPr/>
      </dsp:nvSpPr>
      <dsp:spPr>
        <a:xfrm>
          <a:off x="403697" y="1743163"/>
          <a:ext cx="1986107" cy="15888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Упражнять в наблюдательности за окружающей средой</a:t>
          </a:r>
          <a:endParaRPr lang="ru-RU" sz="1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234" y="1789700"/>
        <a:ext cx="1893033" cy="1495812"/>
      </dsp:txXfrm>
    </dsp:sp>
    <dsp:sp modelId="{39B57CD7-D3B1-442A-B401-A6CB67A990EF}">
      <dsp:nvSpPr>
        <dsp:cNvPr id="0" name=""/>
        <dsp:cNvSpPr/>
      </dsp:nvSpPr>
      <dsp:spPr>
        <a:xfrm rot="14700000">
          <a:off x="2409937" y="1201940"/>
          <a:ext cx="1555545" cy="59583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9851A-F53E-42EB-A8F2-605BF490CF6C}">
      <dsp:nvSpPr>
        <dsp:cNvPr id="0" name=""/>
        <dsp:cNvSpPr/>
      </dsp:nvSpPr>
      <dsp:spPr>
        <a:xfrm>
          <a:off x="1865955" y="512"/>
          <a:ext cx="1986107" cy="1588886"/>
        </a:xfrm>
        <a:prstGeom prst="roundRect">
          <a:avLst>
            <a:gd name="adj" fmla="val 10000"/>
          </a:avLst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Закрепить представления детей о воздухе и воде, их свойствах</a:t>
          </a:r>
          <a:endParaRPr lang="ru-RU" sz="1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2492" y="47049"/>
        <a:ext cx="1893033" cy="1495812"/>
      </dsp:txXfrm>
    </dsp:sp>
    <dsp:sp modelId="{8382A9E4-6F5A-4C32-A977-992AE9879472}">
      <dsp:nvSpPr>
        <dsp:cNvPr id="0" name=""/>
        <dsp:cNvSpPr/>
      </dsp:nvSpPr>
      <dsp:spPr>
        <a:xfrm rot="17700000">
          <a:off x="4027404" y="1201940"/>
          <a:ext cx="1555545" cy="59583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36E3D-3259-41DD-B848-9BDA8902044E}">
      <dsp:nvSpPr>
        <dsp:cNvPr id="0" name=""/>
        <dsp:cNvSpPr/>
      </dsp:nvSpPr>
      <dsp:spPr>
        <a:xfrm>
          <a:off x="4140824" y="512"/>
          <a:ext cx="1986107" cy="1588886"/>
        </a:xfrm>
        <a:prstGeom prst="roundRect">
          <a:avLst>
            <a:gd name="adj" fmla="val 10000"/>
          </a:avLst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Учить строить гипотезы о признаках и свойствах воздуха и воды</a:t>
          </a:r>
          <a:endParaRPr lang="ru-RU" sz="1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7361" y="47049"/>
        <a:ext cx="1893033" cy="1495812"/>
      </dsp:txXfrm>
    </dsp:sp>
    <dsp:sp modelId="{C645A486-3E92-467A-9E1B-7335F1BEBBD5}">
      <dsp:nvSpPr>
        <dsp:cNvPr id="0" name=""/>
        <dsp:cNvSpPr/>
      </dsp:nvSpPr>
      <dsp:spPr>
        <a:xfrm rot="20700000">
          <a:off x="5067092" y="2440992"/>
          <a:ext cx="1555545" cy="59583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B382F-1EBD-44B9-9CC3-2CE11D4389E9}">
      <dsp:nvSpPr>
        <dsp:cNvPr id="0" name=""/>
        <dsp:cNvSpPr/>
      </dsp:nvSpPr>
      <dsp:spPr>
        <a:xfrm>
          <a:off x="5603081" y="1743163"/>
          <a:ext cx="1986107" cy="1588886"/>
        </a:xfrm>
        <a:prstGeom prst="roundRect">
          <a:avLst>
            <a:gd name="adj" fmla="val 1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Продолжать закреплять навыки проведения опытов</a:t>
          </a:r>
          <a:endParaRPr lang="ru-RU" sz="1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9618" y="1789700"/>
        <a:ext cx="1893033" cy="1495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6821D-5849-4D0A-9574-ECD93173AA16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76A92-9140-4E56-85D1-FA7DB12B9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5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76A92-9140-4E56-85D1-FA7DB12B93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0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18 Гнёздышко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Орск,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Васнецова, дом 23 «А»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4865" y="2564904"/>
            <a:ext cx="8453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познавательных интересов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среднего дошкольного возраста через опытно-исследовательскую деятельность»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11660" y="1556792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«Интересные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детьми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4869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Лабутина Н.В.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в.к.к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3868" y="59492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Орск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16773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293" y="999778"/>
            <a:ext cx="8291561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Китайская пословица гласит: «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—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 забуду,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—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 запомню, дай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попробовать —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 пойму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256" y="1841797"/>
            <a:ext cx="4156818" cy="3293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достоинство детского экспериментирования заключается в том, что оно дает детям самостоятельно получать реальные представления о различных сторонах изучаемого объекта, о его взаимоотношениях с другими объектами и со средой обитания. В процессе экспериментирования идет обогащение памяти ребенка, активизируются его мыслительные процессы, так как постоянно возникает необходимость совершать операции анализа и синтеза, сравнения и классификации, обобщения и экстраполяции.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1858962"/>
            <a:ext cx="3768798" cy="32932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делиться увиденным, формулировать обнаруженные закономерности и выводы стимулирует развитие речи. Дошкольникам присуще наглядно-действенное и наглядно-образное мышление, поэтому экспериментирование, как никакой другой вид деятельности соответствует этим возрастным особенностям. В дошкольном возрасте он является ведущим, а первые три года - практически единственным способом познания мира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4699074" y="3212976"/>
            <a:ext cx="376982" cy="27542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53292" y="5373216"/>
            <a:ext cx="8291561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я считаю, что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экспериментирование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специально организованная деятельность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становлению целостной картины мира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дошкольного возраста 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культурного познания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окружающего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12790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0919" y="1886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80728"/>
            <a:ext cx="8543081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формирования основ целостного мировидения детей, а также развитие познавательной активности и исследовательских навыков в процессе детского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66064826"/>
              </p:ext>
            </p:extLst>
          </p:nvPr>
        </p:nvGraphicFramePr>
        <p:xfrm>
          <a:off x="526616" y="2132856"/>
          <a:ext cx="7992887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59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187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71017"/>
            <a:ext cx="9003048" cy="3888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889248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7"/>
            <a:ext cx="6827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«УВИДИМ ВОЗДУХ»</a:t>
            </a:r>
          </a:p>
        </p:txBody>
      </p:sp>
      <p:pic>
        <p:nvPicPr>
          <p:cNvPr id="3" name="Рисунок 2" descr="C:\Users\пользователь\Downloads\171163794935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r="12445"/>
          <a:stretch/>
        </p:blipFill>
        <p:spPr bwMode="auto">
          <a:xfrm>
            <a:off x="1331640" y="1844824"/>
            <a:ext cx="6971719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874376"/>
            <a:ext cx="849694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взять трубочку, опустить один конец в воду, а в другой подуть. Что вы увидели?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(Пузырьки воздуха)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Подуйте в трубочки сильно. А теперь слабо.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обоих случаях пузырьков было одинаковое количество?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(Нет)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589240"/>
            <a:ext cx="849694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выдыхаем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воздуха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пузырьков много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поменьше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выдыхаем воздуха,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пузырьков мало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трубочки и ёмкости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водой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увидели воздух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6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6"/>
            <a:ext cx="6618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«Экологическая сказка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пользователь\Downloads\171163794938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4"/>
          <a:stretch/>
        </p:blipFill>
        <p:spPr bwMode="auto">
          <a:xfrm>
            <a:off x="189806" y="1875308"/>
            <a:ext cx="4238178" cy="3281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28" y="1848897"/>
            <a:ext cx="4464497" cy="330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196752"/>
            <a:ext cx="79208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воду природного материала.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295" y="5476582"/>
            <a:ext cx="81433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расширить знания детей о воде, её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73349"/>
            <a:ext cx="690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«ПОЙМАЙ ВОЗДУХ»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840188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со стола целлофановые пакеты и попробуйте поймать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воздух. Закрутите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пакеты. Что произошло с пакетами?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(Надулись)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Что в них находится?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(Воздух)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Какого он цвета?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(Бесцветный)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5612"/>
            <a:ext cx="3992810" cy="331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22" y="2125613"/>
            <a:ext cx="4288110" cy="331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661248"/>
            <a:ext cx="84018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бесцветный.</a:t>
            </a:r>
          </a:p>
        </p:txBody>
      </p:sp>
    </p:spTree>
    <p:extLst>
      <p:ext uri="{BB962C8B-B14F-4D97-AF65-F5344CB8AC3E}">
        <p14:creationId xmlns:p14="http://schemas.microsoft.com/office/powerpoint/2010/main" val="4461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98884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8184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Лабутина Н.В.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в.к.к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</TotalTime>
  <Words>456</Words>
  <Application>Microsoft Office PowerPoint</Application>
  <PresentationFormat>Экран (4:3)</PresentationFormat>
  <Paragraphs>40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asupro</dc:creator>
  <cp:lastModifiedBy>asupro</cp:lastModifiedBy>
  <cp:revision>8</cp:revision>
  <dcterms:created xsi:type="dcterms:W3CDTF">2024-03-29T09:40:42Z</dcterms:created>
  <dcterms:modified xsi:type="dcterms:W3CDTF">2024-03-29T10:52:27Z</dcterms:modified>
</cp:coreProperties>
</file>