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60"/>
  </p:normalViewPr>
  <p:slideViewPr>
    <p:cSldViewPr>
      <p:cViewPr varScale="1">
        <p:scale>
          <a:sx n="69" d="100"/>
          <a:sy n="69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24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11111"/>
                </a:solidFill>
                <a:latin typeface="Times New Roman"/>
                <a:ea typeface="Times New Roman"/>
              </a:rPr>
              <a:t>               </a:t>
            </a:r>
            <a:r>
              <a:rPr lang="ru-RU" sz="2800" b="1" dirty="0">
                <a:solidFill>
                  <a:srgbClr val="111111"/>
                </a:solidFill>
                <a:latin typeface="Times New Roman"/>
                <a:ea typeface="Times New Roman"/>
              </a:rPr>
              <a:t>«К нам белый аист прилетел» 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ASER\Desktop\Леня\отпуск 2018\P1190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940152" cy="44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3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1707183/pub_5d9dacb68600e100ad72ef71_5d9dae5074f1bc00af826a01/scale_120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r="15663"/>
          <a:stretch/>
        </p:blipFill>
        <p:spPr bwMode="auto">
          <a:xfrm>
            <a:off x="3400070" y="247507"/>
            <a:ext cx="3469987" cy="3859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9" y="26074"/>
            <a:ext cx="3714098" cy="64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29" y="3356993"/>
            <a:ext cx="3726256" cy="313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5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25805"/>
            <a:ext cx="5760640" cy="688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52583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36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.depositphotos.com/3669029/5154/i/950/depositphotos_51542709-stock-photo-white-stork-ciconia-ciconi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9"/>
          <a:stretch/>
        </p:blipFill>
        <p:spPr bwMode="auto">
          <a:xfrm>
            <a:off x="107504" y="908720"/>
            <a:ext cx="4769351" cy="5481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59" y="3284984"/>
            <a:ext cx="4268165" cy="3128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43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31683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Аист, аист, длинноногий,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Покажи домой дорогу.     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Аист отвечает: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-Топай правою ногой,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Топай левою ногой.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Снова - правою ногой,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Снова - левою ногой,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- правою ногой,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- левою ногой,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Вот тогда придешь домой.</a:t>
            </a:r>
          </a:p>
        </p:txBody>
      </p:sp>
      <p:pic>
        <p:nvPicPr>
          <p:cNvPr id="3" name="Рисунок 2" descr="https://www.bestdealcostumes.com/media/catalog/product/cache/9/image/960x/17f82f742ffe127f42dca9de82fb58b1/b/b/bb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08720"/>
            <a:ext cx="3888432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4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amlib.ru/img/k/kaunator_j/belyjaistmoskowskij/belyjaistmoskowskij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7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9944">
            <a:off x="1450616" y="3206448"/>
            <a:ext cx="2366612" cy="3156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27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198938/pub_5bac882d0ed93900aa2fc7ff_5bac8839f0510600abdac6ea/scale_120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4"/>
          <a:stretch/>
        </p:blipFill>
        <p:spPr bwMode="auto">
          <a:xfrm>
            <a:off x="781975" y="116632"/>
            <a:ext cx="4032448" cy="378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617536" cy="3719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28385"/>
            <a:ext cx="460851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620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SER\Desktop\Фото М-к Скворец\мастер-кл Аист\IMG_20200420_205609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16" y="260648"/>
            <a:ext cx="4456545" cy="650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1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24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11111"/>
                </a:solidFill>
                <a:latin typeface="Times New Roman"/>
                <a:ea typeface="Times New Roman"/>
              </a:rPr>
              <a:t>               </a:t>
            </a:r>
            <a:r>
              <a:rPr lang="ru-RU" sz="2800" b="1" dirty="0">
                <a:solidFill>
                  <a:srgbClr val="111111"/>
                </a:solidFill>
                <a:latin typeface="Times New Roman"/>
                <a:ea typeface="Times New Roman"/>
              </a:rPr>
              <a:t>«К нам белый аист прилетел» </a:t>
            </a:r>
            <a:endParaRPr lang="ru-RU" sz="2800" b="1" dirty="0"/>
          </a:p>
        </p:txBody>
      </p:sp>
      <p:pic>
        <p:nvPicPr>
          <p:cNvPr id="1026" name="Picture 2" descr="C:\Users\ASER\Desktop\Леня\отпуск 2018\P1190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940152" cy="44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46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65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ASER</dc:creator>
  <cp:lastModifiedBy>Испусинов</cp:lastModifiedBy>
  <cp:revision>7</cp:revision>
  <dcterms:created xsi:type="dcterms:W3CDTF">2020-05-05T08:52:59Z</dcterms:created>
  <dcterms:modified xsi:type="dcterms:W3CDTF">2024-03-05T10:39:02Z</dcterms:modified>
</cp:coreProperties>
</file>