
<file path=[Content_Types].xml><?xml version="1.0" encoding="utf-8"?>
<Types xmlns="http://schemas.openxmlformats.org/package/2006/content-types">
  <Default Extension="jpeg" ContentType="image/jpeg"/>
  <Default Extension="jpg" ContentType="image/jpeg"/>
  <Default Extension="net-iid344762761-16-72n21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0" r:id="rId6"/>
    <p:sldId id="261" r:id="rId7"/>
    <p:sldId id="262" r:id="rId8"/>
    <p:sldId id="259" r:id="rId9"/>
    <p:sldId id="264" r:id="rId10"/>
    <p:sldId id="272" r:id="rId11"/>
    <p:sldId id="269" r:id="rId12"/>
    <p:sldId id="265" r:id="rId13"/>
    <p:sldId id="268" r:id="rId14"/>
    <p:sldId id="267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66FF"/>
    <a:srgbClr val="FF3300"/>
    <a:srgbClr val="0000FF"/>
    <a:srgbClr val="990033"/>
    <a:srgbClr val="FF9966"/>
    <a:srgbClr val="66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2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5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9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1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0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9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6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A1E6-8A56-4C9E-BB9C-BC2E0365181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2E87-B86D-4E09-A5F6-9B8622A82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9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net-iid344762761-16-72n21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814" y="5848814"/>
            <a:ext cx="7843025" cy="1009186"/>
          </a:xfrm>
        </p:spPr>
        <p:txBody>
          <a:bodyPr>
            <a:normAutofit/>
          </a:bodyPr>
          <a:lstStyle/>
          <a:p>
            <a:r>
              <a:rPr lang="ru-RU" dirty="0"/>
              <a:t>Выполнила: </a:t>
            </a:r>
            <a:r>
              <a:rPr lang="ru-RU" dirty="0" err="1"/>
              <a:t>Испусинова</a:t>
            </a:r>
            <a:r>
              <a:rPr lang="ru-RU" dirty="0"/>
              <a:t> А. М.</a:t>
            </a:r>
          </a:p>
          <a:p>
            <a:r>
              <a:rPr lang="ru-RU" dirty="0"/>
              <a:t>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2254" y="557561"/>
            <a:ext cx="70252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ОСТОРОЖНО, </a:t>
            </a:r>
          </a:p>
          <a:p>
            <a:pPr algn="ctr"/>
            <a:r>
              <a:rPr lang="ru-RU" sz="7200" b="1" cap="none" spc="0" dirty="0">
                <a:ln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ТОНКИЙ ЛЁД!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19" y="3129893"/>
            <a:ext cx="4155454" cy="20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9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58" y="3539042"/>
            <a:ext cx="2667000" cy="3305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207" y="5191629"/>
            <a:ext cx="69639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забывайте, что ваше здоровье и безопасность  в большей степени зависит только от вас самих.</a:t>
            </a:r>
            <a:br>
              <a:rPr lang="ru-RU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39" y="200722"/>
            <a:ext cx="6070704" cy="4074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58" y="-444192"/>
            <a:ext cx="3265449" cy="32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795" y="332509"/>
            <a:ext cx="9753002" cy="72736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ПРОВАЛИЛИСЬ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6" y="1163782"/>
            <a:ext cx="5881647" cy="55457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паникуйте, не делайте резких движений, сохраните дыхание. </a:t>
            </a:r>
          </a:p>
          <a:p>
            <a:endParaRPr lang="ru-RU" sz="105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2.Раскиньте  руки  в  стороны  и  постарайтесь  зацепиться за кромку льда, придав телу горизонтальное положение. </a:t>
            </a:r>
          </a:p>
          <a:p>
            <a:pPr indent="457200"/>
            <a:endParaRPr lang="ru-RU" sz="105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Зовите на помощь: «Тону!»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57" y="1163782"/>
            <a:ext cx="292417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460" y="3594232"/>
            <a:ext cx="4151736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8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02" y="4476750"/>
            <a:ext cx="2381250" cy="2381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ПРОВАЛИЛИСЬ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873" y="1686391"/>
            <a:ext cx="9310254" cy="5006995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Попытайтесь осторожно налечь грудью на край льда и забросить одну, а потом и другую ноги на лёд.  </a:t>
            </a:r>
          </a:p>
          <a:p>
            <a:pPr marL="0" indent="457200">
              <a:buNone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5.Если лёд выдержал, перекатываясь, медленно ползите в ту сторону, откуда пришли, ведь здесь лёд уже проверен на прочность. </a:t>
            </a:r>
          </a:p>
          <a:p>
            <a:pPr marL="0" indent="457200">
              <a:buNone/>
            </a:pPr>
            <a:endParaRPr lang="ru-RU" sz="11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6.Не останавливаясь идите к ближайшему жилью, выжать одежду и отдохнуть можно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тёплом помещении. </a:t>
            </a:r>
          </a:p>
        </p:txBody>
      </p:sp>
    </p:spTree>
    <p:extLst>
      <p:ext uri="{BB962C8B-B14F-4D97-AF65-F5344CB8AC3E}">
        <p14:creationId xmlns:p14="http://schemas.microsoft.com/office/powerpoint/2010/main" val="188597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38" y="487789"/>
            <a:ext cx="9390423" cy="6101770"/>
          </a:xfrm>
        </p:spPr>
      </p:pic>
    </p:spTree>
    <p:extLst>
      <p:ext uri="{BB962C8B-B14F-4D97-AF65-F5344CB8AC3E}">
        <p14:creationId xmlns:p14="http://schemas.microsoft.com/office/powerpoint/2010/main" val="46426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298" y="365125"/>
            <a:ext cx="10004502" cy="1325563"/>
          </a:xfrm>
        </p:spPr>
        <p:txBody>
          <a:bodyPr/>
          <a:lstStyle/>
          <a:p>
            <a:r>
              <a:rPr lang="ru-RU" b="1" dirty="0"/>
              <a:t>Если нужна ваша помощь: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0020"/>
            <a:ext cx="10515600" cy="4626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Ползком, широко расставляя при этом руки и ноги и толкая перед собою спасательные средства, осторожно передвигайтесь к полынье. </a:t>
            </a:r>
            <a:br>
              <a:rPr lang="ru-RU" dirty="0"/>
            </a:br>
            <a:r>
              <a:rPr lang="ru-RU" dirty="0"/>
              <a:t>Остановитесь в нескольких метрах от находящегося в воде человека и бросьте ему верёвку, край одежды, подайте палку, лыжу или шест.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09" y="4081347"/>
            <a:ext cx="3653316" cy="2501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34" y="4180813"/>
            <a:ext cx="3923991" cy="25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3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902" y="565537"/>
            <a:ext cx="965695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Осторожно вытащите пострадавшего на лёд и вместе с ним ползком выбирайтесь из опасной зоны. </a:t>
            </a:r>
            <a:br>
              <a:rPr lang="ru-RU" sz="3600" dirty="0"/>
            </a:br>
            <a:r>
              <a:rPr lang="ru-RU" sz="3600" dirty="0"/>
              <a:t>Доставьте пострадавшего в тёплое место. Окажите ему помощь: снимите с него мокрую одежду, энергично разотрите тело (до покраснения кожи), напоите горячим чаем. Вызовите скорую медицинскую помощь.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52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751" y="758284"/>
            <a:ext cx="8854069" cy="5820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и взрослые, соблюдайте правила поведения на водных объектах, выполнение элементарных мер осторожности - залог вашей безопасности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2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48" y="-11152"/>
            <a:ext cx="9139130" cy="68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0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776" y="365125"/>
            <a:ext cx="9222058" cy="16532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 для человека считается лёд толщиной не менее 10 см в пресной воде и 15 см в солёной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786" y="2018371"/>
            <a:ext cx="974802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Прочный лед имеет синеватый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или зеленоватый оттенок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Лед с желтоватым оттенком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ненадежен.</a:t>
            </a:r>
          </a:p>
          <a:p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07" y="2067823"/>
            <a:ext cx="3064746" cy="2303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22" y="4716715"/>
            <a:ext cx="3003484" cy="19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3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321" y="365125"/>
            <a:ext cx="9355874" cy="324787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ЗАПОМНИ: Если температура воздуха выше 0 градусов держится более трех дней, то прочность льда снижается на 25%.</a:t>
            </a:r>
            <a:endParaRPr lang="ru-RU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04" y="3780264"/>
            <a:ext cx="3671440" cy="27503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615" y="3780264"/>
            <a:ext cx="3755973" cy="28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ходить одному по льду без сопровождения взрослых.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97" y="1690688"/>
            <a:ext cx="6233533" cy="5019511"/>
          </a:xfrm>
        </p:spPr>
      </p:pic>
    </p:spTree>
    <p:extLst>
      <p:ext uri="{BB962C8B-B14F-4D97-AF65-F5344CB8AC3E}">
        <p14:creationId xmlns:p14="http://schemas.microsoft.com/office/powerpoint/2010/main" val="219415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избегать лунок 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 с тонким льдом.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47" y="3097930"/>
            <a:ext cx="2774795" cy="27747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77" y="2291278"/>
            <a:ext cx="5803280" cy="39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прыгайте на оторвавшуюся льдину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96" y="2207941"/>
            <a:ext cx="2600197" cy="3307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67" y="2207941"/>
            <a:ext cx="50482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7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137" y="365125"/>
            <a:ext cx="7660888" cy="2511890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тех местах, где бьют ключи </a:t>
            </a:r>
            <a:b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бегут к реке ручьи</a:t>
            </a:r>
            <a:b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где стоит завод, –</a:t>
            </a:r>
            <a:b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Знай, что там непрочен лед!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2" y="3153800"/>
            <a:ext cx="10181064" cy="319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1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 на льду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179" y="1220262"/>
            <a:ext cx="9634655" cy="5415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Прежде чем двигаться по льду, надо убедиться в его прочности, проверенной взрослыми людьми.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Идти следует по уже проложенной тропе.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Не следует спускаться на лыжах и санках в незнакомом месте с обрывом.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62" y="4810125"/>
            <a:ext cx="30384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8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 на льду.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08" y="1825625"/>
            <a:ext cx="9160075" cy="4697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Особенно осторожным следует быть вблизи выступающих на поверхность кустов, травы; в местах, где быстрое течение, где вливаются сточные воды промышленных предприятий.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 забывай осенью и весной лёд тонок.</a:t>
            </a:r>
          </a:p>
          <a:p>
            <a:pPr marL="0" indent="0">
              <a:buNone/>
            </a:pPr>
            <a:endParaRPr lang="ru-RU" sz="4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963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456</Words>
  <Application>Microsoft Office PowerPoint</Application>
  <PresentationFormat>Широкоэкранный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Безопасным для человека считается лёд толщиной не менее 10 см в пресной воде и 15 см в солёной. </vt:lpstr>
      <vt:lpstr>ЗАПОМНИ: Если температура воздуха выше 0 градусов держится более трех дней, то прочность льда снижается на 25%.</vt:lpstr>
      <vt:lpstr>Нельзя ходить одному по льду без сопровождения взрослых.</vt:lpstr>
      <vt:lpstr>Стоит избегать лунок и  мест с тонким льдом.</vt:lpstr>
      <vt:lpstr>Не прыгайте на оторвавшуюся льдину</vt:lpstr>
      <vt:lpstr>В тех местах, где бьют ключи  И бегут к реке ручьи Или где стоит завод, – Знай, что там непрочен лед!</vt:lpstr>
      <vt:lpstr>Правила безопасности на льду </vt:lpstr>
      <vt:lpstr>Правила безопасности на льду.</vt:lpstr>
      <vt:lpstr>И не забывайте, что ваше здоровье и безопасность  в большей степени зависит только от вас самих. </vt:lpstr>
      <vt:lpstr>ЕСЛИ ВЫ ПРОВАЛИЛИСЬ</vt:lpstr>
      <vt:lpstr>ЕСЛИ ВЫ ПРОВАЛИЛИСЬ</vt:lpstr>
      <vt:lpstr>Презентация PowerPoint</vt:lpstr>
      <vt:lpstr>Если нужна ваша помощь: 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Испусинов</cp:lastModifiedBy>
  <cp:revision>13</cp:revision>
  <dcterms:created xsi:type="dcterms:W3CDTF">2017-02-11T10:59:07Z</dcterms:created>
  <dcterms:modified xsi:type="dcterms:W3CDTF">2024-03-05T10:51:43Z</dcterms:modified>
</cp:coreProperties>
</file>