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61" r:id="rId3"/>
    <p:sldId id="262" r:id="rId4"/>
    <p:sldId id="263" r:id="rId5"/>
    <p:sldId id="266" r:id="rId6"/>
    <p:sldId id="268" r:id="rId7"/>
    <p:sldId id="267" r:id="rId8"/>
    <p:sldId id="265" r:id="rId9"/>
    <p:sldId id="269" r:id="rId10"/>
    <p:sldId id="270" r:id="rId11"/>
    <p:sldId id="271" r:id="rId12"/>
    <p:sldId id="272" r:id="rId13"/>
    <p:sldId id="273" r:id="rId14"/>
    <p:sldId id="278" r:id="rId15"/>
    <p:sldId id="279" r:id="rId16"/>
    <p:sldId id="280" r:id="rId17"/>
    <p:sldId id="281" r:id="rId18"/>
    <p:sldId id="277" r:id="rId19"/>
    <p:sldId id="282" r:id="rId20"/>
    <p:sldId id="276" r:id="rId21"/>
    <p:sldId id="275" r:id="rId22"/>
    <p:sldId id="274" r:id="rId23"/>
    <p:sldId id="283" r:id="rId24"/>
    <p:sldId id="258" r:id="rId25"/>
    <p:sldId id="285" r:id="rId26"/>
    <p:sldId id="286" r:id="rId27"/>
    <p:sldId id="287" r:id="rId28"/>
    <p:sldId id="288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C2"/>
    <a:srgbClr val="FF00FF"/>
    <a:srgbClr val="C09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3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0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4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6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0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2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9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2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52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6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65272" y="2857496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s://kz-russia.ru/wp-content/uploads/2/f/b/2fb5298881d92a0742b64be4e38abe5b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7443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каких случаях мы использ</a:t>
            </a:r>
            <a:r>
              <a:rPr lang="ru-RU" sz="44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уем</a:t>
            </a:r>
          </a:p>
          <a:p>
            <a:pPr algn="ctr"/>
            <a:r>
              <a:rPr lang="ru-RU" sz="44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слова?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214554"/>
            <a:ext cx="33277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Здравствуйте!</a:t>
            </a:r>
          </a:p>
          <a:p>
            <a:r>
              <a:rPr lang="ru-RU" sz="4000" b="1" dirty="0"/>
              <a:t>До свидания!</a:t>
            </a:r>
          </a:p>
          <a:p>
            <a:r>
              <a:rPr lang="ru-RU" sz="4000" b="1" dirty="0"/>
              <a:t>Спасибо!</a:t>
            </a:r>
          </a:p>
          <a:p>
            <a:r>
              <a:rPr lang="ru-RU" sz="4000" b="1" dirty="0"/>
              <a:t>Извините!</a:t>
            </a:r>
          </a:p>
          <a:p>
            <a:r>
              <a:rPr lang="ru-RU" sz="4000" b="1" dirty="0"/>
              <a:t>Пожалуйста!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6" y="2143116"/>
            <a:ext cx="34840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Благодарность</a:t>
            </a:r>
          </a:p>
          <a:p>
            <a:r>
              <a:rPr lang="ru-RU" sz="4000" b="1" dirty="0"/>
              <a:t>Приветствие</a:t>
            </a:r>
          </a:p>
          <a:p>
            <a:r>
              <a:rPr lang="ru-RU" sz="4000" b="1" dirty="0"/>
              <a:t>Извинение</a:t>
            </a:r>
          </a:p>
          <a:p>
            <a:r>
              <a:rPr lang="ru-RU" sz="4000" b="1" dirty="0"/>
              <a:t>Прощание</a:t>
            </a:r>
          </a:p>
          <a:p>
            <a:r>
              <a:rPr lang="ru-RU" sz="4000" b="1" dirty="0"/>
              <a:t>Просьба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58" y="2643182"/>
            <a:ext cx="1500198" cy="42862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71868" y="4929198"/>
            <a:ext cx="1928826" cy="71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64" y="3714752"/>
            <a:ext cx="2500330" cy="70096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14744" y="3143248"/>
            <a:ext cx="1785950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86050" y="2571744"/>
            <a:ext cx="2714644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824174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двери в класс остановились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евочка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мальчик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чительница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каком порядке они должны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ойти в класс?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928934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42873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4311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00042"/>
            <a:ext cx="3821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rgbClr val="00CCFF">
                      <a:alpha val="55000"/>
                    </a:srgbClr>
                  </a:solidFill>
                  <a:prstDash val="solid"/>
                </a:ln>
                <a:solidFill>
                  <a:srgbClr val="99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Проверь себя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6316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Поддразнивать и задираться.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500306"/>
            <a:ext cx="7041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 опрятным и чистоплотным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357430"/>
            <a:ext cx="2420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Плеваться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5858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Постоянно жевать резинку.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357430"/>
            <a:ext cx="8539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Слушать музыку на большой громкости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143116"/>
            <a:ext cx="5530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столом махать руками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жестикулировать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3116"/>
            <a:ext cx="5643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Предлагать свою помощь.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77907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Шептаться в обществе, секретничать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хихикать, прикрывая рот рукой.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527695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Растает даже ледяная глыба</a:t>
            </a:r>
          </a:p>
          <a:p>
            <a:r>
              <a:rPr lang="ru-RU" sz="3200" b="1" dirty="0"/>
              <a:t>От слова тёплого:</a:t>
            </a:r>
          </a:p>
          <a:p>
            <a:endParaRPr lang="ru-RU" sz="3200" b="1" dirty="0"/>
          </a:p>
          <a:p>
            <a:r>
              <a:rPr lang="ru-RU" sz="3200" b="1" dirty="0"/>
              <a:t>Зазеленеет старый пень,</a:t>
            </a:r>
          </a:p>
          <a:p>
            <a:r>
              <a:rPr lang="ru-RU" sz="3200" b="1" dirty="0"/>
              <a:t>Когда услышит:</a:t>
            </a:r>
          </a:p>
          <a:p>
            <a:endParaRPr lang="ru-RU" sz="3200" b="1" dirty="0"/>
          </a:p>
          <a:p>
            <a:r>
              <a:rPr lang="ru-RU" sz="3200" b="1" dirty="0"/>
              <a:t>Если больше есть не в силах</a:t>
            </a:r>
          </a:p>
          <a:p>
            <a:r>
              <a:rPr lang="ru-RU" sz="3200" b="1" dirty="0"/>
              <a:t>Скажем маме мы: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9058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200024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68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3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«Добрый день»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2" y="485776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6969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Вот что сказали девочки,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огда получили подарки: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810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Таня: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«А сколько это стоит?»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80049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Надя: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«У-у-у, я хотела совсем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это…»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00504"/>
            <a:ext cx="82317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Лена: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«Спасибо! Я очень рада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подарку!»  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357826"/>
            <a:ext cx="8452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Чей ответ вы считаете правильным?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92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87868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  Прочитайте отрывки из литературных </a:t>
            </a:r>
            <a:r>
              <a:rPr lang="ru-RU" sz="2800" b="1" dirty="0" err="1"/>
              <a:t>произведе</a:t>
            </a:r>
            <a:r>
              <a:rPr lang="ru-RU" sz="2800" b="1" dirty="0"/>
              <a:t>-</a:t>
            </a:r>
          </a:p>
          <a:p>
            <a:r>
              <a:rPr lang="ru-RU" sz="2800" b="1" dirty="0"/>
              <a:t>   </a:t>
            </a:r>
            <a:r>
              <a:rPr lang="ru-RU" sz="2800" b="1" dirty="0" err="1"/>
              <a:t>ний</a:t>
            </a:r>
            <a:r>
              <a:rPr lang="ru-RU" sz="2800" b="1" dirty="0"/>
              <a:t>. Из каких сказок эти приветствия? Кто автор?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3600" b="1" dirty="0">
                <a:solidFill>
                  <a:srgbClr val="7030A0"/>
                </a:solidFill>
              </a:rPr>
              <a:t> - Здравствуй, князь ты мой прекрасный!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    Что ж ты тих, как день ненастный?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357562"/>
            <a:ext cx="50395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А.С.Пушкин</a:t>
            </a:r>
          </a:p>
          <a:p>
            <a:pPr algn="ctr"/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«Сказка о царе </a:t>
            </a:r>
            <a:r>
              <a:rPr lang="ru-RU" sz="3600" b="0" cap="none" spc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Салтане</a:t>
            </a:r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286124"/>
            <a:ext cx="2643191" cy="3083731"/>
          </a:xfrm>
          <a:prstGeom prst="rect">
            <a:avLst/>
          </a:prstGeom>
          <a:noFill/>
          <a:ln w="9525">
            <a:solidFill>
              <a:srgbClr val="CF1FC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1142984"/>
            <a:ext cx="76670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…Вишенка вежливо поклонился и сказал:</a:t>
            </a:r>
          </a:p>
          <a:p>
            <a:pPr>
              <a:buFontTx/>
              <a:buChar char="-"/>
            </a:pPr>
            <a:r>
              <a:rPr lang="ru-RU" sz="3200" b="1" dirty="0"/>
              <a:t>Здравствуйте, сеньоры! Я не имею чести</a:t>
            </a:r>
          </a:p>
          <a:p>
            <a:r>
              <a:rPr lang="ru-RU" sz="3200" b="1" dirty="0"/>
              <a:t>  знать вас, но знакомство с вами весьма</a:t>
            </a:r>
          </a:p>
          <a:p>
            <a:r>
              <a:rPr lang="ru-RU" sz="3200" b="1" dirty="0"/>
              <a:t>  приятно.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429000"/>
            <a:ext cx="50661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Джанни</a:t>
            </a: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Родари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«Приключения </a:t>
            </a:r>
            <a:r>
              <a:rPr lang="ru-RU" sz="3200" b="0" cap="none" spc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Чиполлино</a:t>
            </a:r>
            <a:r>
              <a:rPr lang="ru-RU" sz="32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43248"/>
            <a:ext cx="333374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79340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…Человек, поравнявшись с подоконником,</a:t>
            </a:r>
          </a:p>
          <a:p>
            <a:r>
              <a:rPr lang="ru-RU" sz="3200" b="1" dirty="0"/>
              <a:t>     сказал:</a:t>
            </a:r>
          </a:p>
          <a:p>
            <a:pPr>
              <a:buFontTx/>
              <a:buChar char="-"/>
            </a:pPr>
            <a:r>
              <a:rPr lang="ru-RU" sz="3200" b="1" dirty="0"/>
              <a:t> Привет. Можно мне здесь на минуточку</a:t>
            </a:r>
          </a:p>
          <a:p>
            <a:r>
              <a:rPr lang="ru-RU" sz="3200" b="1" dirty="0"/>
              <a:t>   приземлиться?</a:t>
            </a:r>
          </a:p>
          <a:p>
            <a:pPr>
              <a:buFontTx/>
              <a:buChar char="-"/>
            </a:pPr>
            <a:r>
              <a:rPr lang="ru-RU" sz="3200" b="1" dirty="0"/>
              <a:t>Да, да, пожалуйста, - поспешно ответил</a:t>
            </a:r>
          </a:p>
          <a:p>
            <a:r>
              <a:rPr lang="ru-RU" sz="3200" b="1" dirty="0"/>
              <a:t>  Малыш.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714752"/>
            <a:ext cx="4237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Астрид</a:t>
            </a:r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Линдгрен</a:t>
            </a:r>
          </a:p>
          <a:p>
            <a:pPr algn="ctr"/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«Малыш и </a:t>
            </a:r>
            <a:r>
              <a:rPr lang="ru-RU" sz="3600" b="0" cap="none" spc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Карлсон</a:t>
            </a:r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7384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-214338"/>
            <a:ext cx="3820469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Малыша обидел Витя.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Перед школою в строю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Витя просит: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ошибку признаю.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 урок пришёл учитель,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Положил на стол журнал,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Следом Витя: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немного опоздал.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Тихомиров!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Покажите 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Нам на карте город Псков.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 -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шепчет Витя -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к уроку не готов.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Мы поспорили с Наташей: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Вежлив Витя 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или нет?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Разберитесь в споре нашем 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 пришлите свой ответ.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charset="0"/>
              </a:rPr>
              <a:t>Какой совет вы бы дали Вите?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428736"/>
            <a:ext cx="42616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Маша знала слов немало,</a:t>
            </a:r>
          </a:p>
          <a:p>
            <a:r>
              <a:rPr lang="ru-RU" sz="2800" b="1" dirty="0"/>
              <a:t>Но одно из них пропало.</a:t>
            </a:r>
          </a:p>
          <a:p>
            <a:r>
              <a:rPr lang="ru-RU" sz="2800" b="1" dirty="0"/>
              <a:t>А оно то, как на грех,</a:t>
            </a:r>
          </a:p>
          <a:p>
            <a:r>
              <a:rPr lang="ru-RU" sz="2800" b="1" dirty="0"/>
              <a:t>Говорится чаще всех.</a:t>
            </a:r>
          </a:p>
          <a:p>
            <a:r>
              <a:rPr lang="ru-RU" sz="2800" b="1" dirty="0"/>
              <a:t>Это слово ходит следом</a:t>
            </a:r>
          </a:p>
          <a:p>
            <a:r>
              <a:rPr lang="ru-RU" sz="2800" b="1" dirty="0"/>
              <a:t>За подарком, за обедом.</a:t>
            </a:r>
          </a:p>
          <a:p>
            <a:r>
              <a:rPr lang="ru-RU" sz="2800" b="1" dirty="0"/>
              <a:t>Это слово говорят,</a:t>
            </a:r>
          </a:p>
          <a:p>
            <a:r>
              <a:rPr lang="ru-RU" sz="2800" b="1" dirty="0"/>
              <a:t>Если вас благодарят…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929198"/>
            <a:ext cx="2601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428736"/>
            <a:ext cx="46131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Дядя Стёпа огорчён.</a:t>
            </a:r>
          </a:p>
          <a:p>
            <a:r>
              <a:rPr lang="ru-RU" sz="2800" b="1" dirty="0"/>
              <a:t>Рассказал он вот о чём.</a:t>
            </a:r>
          </a:p>
          <a:p>
            <a:r>
              <a:rPr lang="ru-RU" sz="2800" b="1" dirty="0"/>
              <a:t>Видел Настеньку – соседку</a:t>
            </a:r>
          </a:p>
          <a:p>
            <a:r>
              <a:rPr lang="ru-RU" sz="2800" b="1" dirty="0"/>
              <a:t>Я на улице сейчас.</a:t>
            </a:r>
          </a:p>
          <a:p>
            <a:r>
              <a:rPr lang="ru-RU" sz="2800" b="1" dirty="0"/>
              <a:t>Настя – славная девчонка,</a:t>
            </a:r>
          </a:p>
          <a:p>
            <a:r>
              <a:rPr lang="ru-RU" sz="2800" b="1" dirty="0"/>
              <a:t>Настя ходит в первый класс!</a:t>
            </a:r>
          </a:p>
          <a:p>
            <a:r>
              <a:rPr lang="ru-RU" sz="2800" b="1" dirty="0"/>
              <a:t>Но давно уже от Насти</a:t>
            </a:r>
          </a:p>
          <a:p>
            <a:r>
              <a:rPr lang="ru-RU" sz="2800" b="1" dirty="0"/>
              <a:t>Я не слышу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2762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Здрасте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428736"/>
            <a:ext cx="6447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Встретил Витю я соседа.</a:t>
            </a:r>
          </a:p>
          <a:p>
            <a:r>
              <a:rPr lang="ru-RU" sz="3600" b="1" dirty="0"/>
              <a:t>Встреча грустная была:</a:t>
            </a:r>
          </a:p>
          <a:p>
            <a:r>
              <a:rPr lang="ru-RU" sz="3600" b="1" dirty="0"/>
              <a:t>На меня он, как торпеда.</a:t>
            </a:r>
          </a:p>
          <a:p>
            <a:r>
              <a:rPr lang="ru-RU" sz="3600" b="1" dirty="0"/>
              <a:t>Налетел из – за угла!</a:t>
            </a:r>
          </a:p>
          <a:p>
            <a:r>
              <a:rPr lang="ru-RU" sz="3600" b="1" dirty="0"/>
              <a:t>Но – представьте! – зря от Вити</a:t>
            </a:r>
          </a:p>
          <a:p>
            <a:r>
              <a:rPr lang="ru-RU" sz="3600" b="1" dirty="0"/>
              <a:t>Ждал я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3261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Извините!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428736"/>
            <a:ext cx="65931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Он про внучку говорил:</a:t>
            </a:r>
          </a:p>
          <a:p>
            <a:r>
              <a:rPr lang="ru-RU" sz="3600" b="1" dirty="0"/>
              <a:t>«Экая досада!</a:t>
            </a:r>
          </a:p>
          <a:p>
            <a:r>
              <a:rPr lang="ru-RU" sz="3600" b="1" dirty="0"/>
              <a:t>Я портфель ей подарил.</a:t>
            </a:r>
          </a:p>
          <a:p>
            <a:r>
              <a:rPr lang="ru-RU" sz="3600" b="1" dirty="0"/>
              <a:t>Вижу -  очень рада!</a:t>
            </a:r>
          </a:p>
          <a:p>
            <a:r>
              <a:rPr lang="ru-RU" sz="3600" b="1" dirty="0"/>
              <a:t>Но нельзя ж молчать, как рыба,</a:t>
            </a:r>
          </a:p>
          <a:p>
            <a:r>
              <a:rPr lang="ru-RU" sz="3600" b="1" dirty="0"/>
              <a:t>Ну сказала бы…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572008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39752" y="2636912"/>
            <a:ext cx="559469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4"/>
                </a:solidFill>
              </a:rPr>
              <a:t>Спасибо за внимание !</a:t>
            </a:r>
          </a:p>
          <a:p>
            <a:endParaRPr lang="ru-RU" sz="2400" b="1" i="1" dirty="0">
              <a:solidFill>
                <a:schemeClr val="accent4"/>
              </a:solidFill>
            </a:endParaRPr>
          </a:p>
          <a:p>
            <a:endParaRPr lang="ru-RU" sz="2400" b="1" i="1" dirty="0">
              <a:solidFill>
                <a:schemeClr val="accent4"/>
              </a:solidFill>
            </a:endParaRPr>
          </a:p>
          <a:p>
            <a:endParaRPr lang="ru-RU" sz="2400" b="1" i="1" dirty="0">
              <a:solidFill>
                <a:schemeClr val="accent4"/>
              </a:solidFill>
            </a:endParaRPr>
          </a:p>
          <a:p>
            <a:endParaRPr lang="ru-RU" sz="2400" b="1" i="1" dirty="0">
              <a:solidFill>
                <a:schemeClr val="accent4"/>
              </a:solidFill>
            </a:endParaRPr>
          </a:p>
          <a:p>
            <a:endParaRPr lang="ru-RU" sz="2400" b="1" i="1" dirty="0">
              <a:solidFill>
                <a:schemeClr val="accent4"/>
              </a:solidFill>
            </a:endParaRPr>
          </a:p>
          <a:p>
            <a:endParaRPr lang="ru-RU" sz="2400" b="1" i="1" dirty="0">
              <a:solidFill>
                <a:schemeClr val="accent4"/>
              </a:solidFill>
            </a:endParaRPr>
          </a:p>
          <a:p>
            <a:endParaRPr lang="ru-RU" sz="2400" b="1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600074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Мальчик вежливый и развитый,</a:t>
            </a:r>
          </a:p>
          <a:p>
            <a:r>
              <a:rPr lang="ru-RU" sz="3200" b="1" dirty="0"/>
              <a:t>Говорит, встречаясь:</a:t>
            </a:r>
          </a:p>
          <a:p>
            <a:endParaRPr lang="ru-RU" sz="3200" b="1" dirty="0"/>
          </a:p>
          <a:p>
            <a:r>
              <a:rPr lang="ru-RU" sz="3200" b="1" dirty="0"/>
              <a:t>Когда нас бранят за шалости,</a:t>
            </a:r>
          </a:p>
          <a:p>
            <a:r>
              <a:rPr lang="ru-RU" sz="3200" b="1" dirty="0"/>
              <a:t>Говорим: </a:t>
            </a:r>
          </a:p>
          <a:p>
            <a:endParaRPr lang="ru-RU" sz="3200" b="1" dirty="0"/>
          </a:p>
          <a:p>
            <a:r>
              <a:rPr lang="ru-RU" sz="3200" b="1" dirty="0"/>
              <a:t>И во Франции, и в Дании</a:t>
            </a:r>
          </a:p>
          <a:p>
            <a:r>
              <a:rPr lang="ru-RU" sz="3200" b="1" dirty="0"/>
              <a:t>На прощание говорят: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0562" y="200024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«Здравствуйте»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350043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«Прости, пожалуйста»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6" y="492919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 свидания»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713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Правила вежливости: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41923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Ежели вы вежливы,</a:t>
            </a:r>
          </a:p>
          <a:p>
            <a:r>
              <a:rPr lang="ru-RU" sz="3200" b="1" dirty="0"/>
              <a:t>И к совести не глухи,</a:t>
            </a:r>
          </a:p>
          <a:p>
            <a:r>
              <a:rPr lang="ru-RU" sz="3200" b="1" dirty="0"/>
              <a:t>Вы место без протеста</a:t>
            </a:r>
          </a:p>
          <a:p>
            <a:r>
              <a:rPr lang="ru-RU" sz="3200" b="1" dirty="0"/>
              <a:t>Уступите старухе.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619106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Этикет картинки для дет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31036" cy="61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6944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 ежели вы вежливы,</a:t>
            </a:r>
          </a:p>
          <a:p>
            <a:r>
              <a:rPr lang="ru-RU" sz="3200" b="1" dirty="0"/>
              <a:t>Вы, сидя на уроке,</a:t>
            </a:r>
          </a:p>
          <a:p>
            <a:r>
              <a:rPr lang="ru-RU" sz="3200" b="1" dirty="0"/>
              <a:t>Не будете с товарищем</a:t>
            </a:r>
          </a:p>
          <a:p>
            <a:r>
              <a:rPr lang="ru-RU" sz="3200" b="1" dirty="0"/>
              <a:t>Трещать, как две сороки.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071810"/>
            <a:ext cx="3728896" cy="3237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Этикет картинки для дет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998867" cy="58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lomaster.top/uploads/posts/2022-08/1660769361_33-flomaster-club-p-kartinki-na-temu-etiket-dlya-detei-krasivo-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93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1.showslide.ru/s_slide/4570/55a62228-fdc5-42ef-8f3a-a791ba10997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399</TotalTime>
  <Words>684</Words>
  <Application>Microsoft Office PowerPoint</Application>
  <PresentationFormat>Экран (4:3)</PresentationFormat>
  <Paragraphs>162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Gill Sans MT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Lera</dc:creator>
  <cp:lastModifiedBy>Испусинова Айгуль Мерхатовна</cp:lastModifiedBy>
  <cp:revision>75</cp:revision>
  <dcterms:modified xsi:type="dcterms:W3CDTF">2026-03-24T17:42:57Z</dcterms:modified>
</cp:coreProperties>
</file>