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9" r:id="rId3"/>
    <p:sldId id="268" r:id="rId4"/>
    <p:sldId id="257" r:id="rId5"/>
    <p:sldId id="258" r:id="rId6"/>
    <p:sldId id="260" r:id="rId7"/>
    <p:sldId id="262" r:id="rId8"/>
    <p:sldId id="261" r:id="rId9"/>
    <p:sldId id="264" r:id="rId10"/>
    <p:sldId id="263" r:id="rId11"/>
    <p:sldId id="265" r:id="rId12"/>
    <p:sldId id="267" r:id="rId13"/>
    <p:sldId id="269" r:id="rId14"/>
    <p:sldId id="266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3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9C22B5E-CF9C-493C-BEB3-E154DB380933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B90AB1-1C75-444D-A7D8-4A7EBC5D2E6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05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2B5E-CF9C-493C-BEB3-E154DB380933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0AB1-1C75-444D-A7D8-4A7EBC5D2E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67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2B5E-CF9C-493C-BEB3-E154DB380933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0AB1-1C75-444D-A7D8-4A7EBC5D2E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496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2B5E-CF9C-493C-BEB3-E154DB380933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0AB1-1C75-444D-A7D8-4A7EBC5D2E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001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2B5E-CF9C-493C-BEB3-E154DB380933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0AB1-1C75-444D-A7D8-4A7EBC5D2E64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630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2B5E-CF9C-493C-BEB3-E154DB380933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0AB1-1C75-444D-A7D8-4A7EBC5D2E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573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2B5E-CF9C-493C-BEB3-E154DB380933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0AB1-1C75-444D-A7D8-4A7EBC5D2E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775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2B5E-CF9C-493C-BEB3-E154DB380933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0AB1-1C75-444D-A7D8-4A7EBC5D2E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6002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2B5E-CF9C-493C-BEB3-E154DB380933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0AB1-1C75-444D-A7D8-4A7EBC5D2E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479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2B5E-CF9C-493C-BEB3-E154DB380933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0AB1-1C75-444D-A7D8-4A7EBC5D2E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264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22B5E-CF9C-493C-BEB3-E154DB380933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90AB1-1C75-444D-A7D8-4A7EBC5D2E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418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59C22B5E-CF9C-493C-BEB3-E154DB380933}" type="datetimeFigureOut">
              <a:rPr lang="ru-RU" smtClean="0"/>
              <a:t>24.03.2026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0BB90AB1-1C75-444D-A7D8-4A7EBC5D2E6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207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1.gi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microsoft.com/office/2007/relationships/hdphoto" Target="../media/hdphoto10.wdp"/><Relationship Id="rId5" Type="http://schemas.microsoft.com/office/2007/relationships/hdphoto" Target="../media/hdphoto7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67949" y="1327836"/>
            <a:ext cx="71287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По мотивам рассказа </a:t>
            </a:r>
          </a:p>
          <a:p>
            <a:pPr algn="ctr"/>
            <a:r>
              <a:rPr lang="ru-RU" sz="3600" b="1" dirty="0"/>
              <a:t>«Откуда пришла книга» </a:t>
            </a:r>
          </a:p>
          <a:p>
            <a:pPr algn="ctr"/>
            <a:r>
              <a:rPr lang="ru-RU" sz="3600" b="1" dirty="0"/>
              <a:t>Авторы: А. Барков и Р. </a:t>
            </a:r>
            <a:r>
              <a:rPr lang="ru-RU" sz="3600" b="1" dirty="0" err="1"/>
              <a:t>Сурьянинов</a:t>
            </a:r>
            <a:r>
              <a:rPr lang="ru-RU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1072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84783" y="-16733240"/>
            <a:ext cx="2288135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1700808"/>
            <a:ext cx="4937078" cy="464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369437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ХУДОЖНИК</a:t>
            </a:r>
          </a:p>
          <a:p>
            <a:pPr algn="ctr"/>
            <a:r>
              <a:rPr lang="ru-RU" b="1" dirty="0"/>
              <a:t>- Папа, ведь ты совсем забыл про картинки.</a:t>
            </a:r>
          </a:p>
          <a:p>
            <a:pPr algn="ctr"/>
            <a:r>
              <a:rPr lang="ru-RU" b="1" dirty="0"/>
              <a:t>- Да, ты прав, что за книги без картинок! – Кто нарисует картинки ? Спросил мальчик.- Художник, ответил отец.</a:t>
            </a:r>
          </a:p>
        </p:txBody>
      </p:sp>
    </p:spTree>
    <p:extLst>
      <p:ext uri="{BB962C8B-B14F-4D97-AF65-F5344CB8AC3E}">
        <p14:creationId xmlns:p14="http://schemas.microsoft.com/office/powerpoint/2010/main" val="1822192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06" y="1219815"/>
            <a:ext cx="3379879" cy="2458299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1219814"/>
            <a:ext cx="4147817" cy="2458299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05" y="4005064"/>
            <a:ext cx="3379879" cy="2353578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19820" y="395369"/>
            <a:ext cx="2104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Назови сказки</a:t>
            </a: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005064"/>
            <a:ext cx="4147817" cy="233314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99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1540" y="332656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       ПРЕЖДЕ И ТЕПЕРЬ</a:t>
            </a:r>
          </a:p>
          <a:p>
            <a:r>
              <a:rPr lang="ru-RU" b="1" dirty="0"/>
              <a:t>- Значит книга готова! – сказал мальчик.- Ещё нет, - ответил отец и покачал головой.- Как же? Писатель написал, художник нарисовал.</a:t>
            </a:r>
          </a:p>
          <a:p>
            <a:r>
              <a:rPr lang="ru-RU" b="1" dirty="0"/>
              <a:t>- Всё это верно, но ведь книга пока одна-единственная.</a:t>
            </a:r>
          </a:p>
          <a:p>
            <a:r>
              <a:rPr lang="ru-RU" b="1" dirty="0"/>
              <a:t>- Ну и что?- Давным-давно в прежние времена так и было. Книга писалась и рисовалась от руки, была редкостью и стоила очень дорого. </a:t>
            </a:r>
            <a:r>
              <a:rPr lang="ru-RU" b="1" u="sng" dirty="0"/>
              <a:t>Тогда люди задумались</a:t>
            </a:r>
            <a:r>
              <a:rPr lang="ru-RU" b="1" dirty="0"/>
              <a:t>: «Ведь книгу хотят прочесть многие! Как им помочь? Как размножить книгу?» Теперь книги не переписывают, а печатают в типографии.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6264" y="2787054"/>
            <a:ext cx="5184576" cy="360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247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84" y="2425646"/>
            <a:ext cx="3438332" cy="2068372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677985" cy="3119266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320511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           ТИПОГРАФИЯ</a:t>
            </a:r>
          </a:p>
          <a:p>
            <a:r>
              <a:rPr lang="ru-RU" b="1" dirty="0"/>
              <a:t>- Типография? Что это?- Книжная фабрика. Как на любой фабрике там много цехов. В одном цехе готовят бумагу, в другом – краски… И в каждом цехе машины.- Машины? Да, машины. Ведь теперь книги делают при помощи машин. В печатную машину попадает чистая бумага, а выходит с текстом и разноцветными рисунками.- Теперь книга готова?</a:t>
            </a:r>
          </a:p>
          <a:p>
            <a:r>
              <a:rPr lang="ru-RU" b="1" dirty="0"/>
              <a:t>- Нет, ведь листы нужно сложить ,странички должны идти одна за другой.</a:t>
            </a:r>
          </a:p>
        </p:txBody>
      </p:sp>
    </p:spTree>
    <p:extLst>
      <p:ext uri="{BB962C8B-B14F-4D97-AF65-F5344CB8AC3E}">
        <p14:creationId xmlns:p14="http://schemas.microsoft.com/office/powerpoint/2010/main" val="422853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891" y="4149080"/>
            <a:ext cx="4088573" cy="229769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ДОРОГОЙ И ЧУДЕСНЫЙ ГРУЗ</a:t>
            </a:r>
          </a:p>
          <a:p>
            <a:pPr algn="ctr"/>
            <a:r>
              <a:rPr lang="ru-RU" b="1" dirty="0"/>
              <a:t>- Вот, сынок, на складе лежат стопки книг, уже не лесной вездеход, а самолёт или автомобиль повезёт книгу. - А куда?</a:t>
            </a:r>
          </a:p>
          <a:p>
            <a:pPr algn="ctr"/>
            <a:r>
              <a:rPr lang="ru-RU" b="1" dirty="0"/>
              <a:t>- В книжный магазин, в детскую  и взрослую библиотеку.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477575" cy="2985050"/>
          </a:xfrm>
          <a:prstGeom prst="rect">
            <a:avLst/>
          </a:prstGeom>
          <a:noFill/>
          <a:ln w="222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511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j_19462989_6bcc6f3de15ce6877f2be2834c524696_1679836974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38538" y="3856038"/>
            <a:ext cx="487362" cy="487362"/>
          </a:xfrm>
        </p:spPr>
      </p:pic>
      <p:pic>
        <p:nvPicPr>
          <p:cNvPr id="14340" name="Picture 4" descr="https://s7.hostingkartinok.com/uploads/images/2015/09/8346aa966884c2cd5f60220cc186746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404664"/>
            <a:ext cx="8572500" cy="590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rj_19462989_6bcc6f3de15ce6877f2be2834c524696_167983697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7878" y="5486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4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8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98" y="980728"/>
            <a:ext cx="2562163" cy="2144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5246" y="548680"/>
            <a:ext cx="2857326" cy="1767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7" b="99375" l="0" r="912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824" y="3284984"/>
            <a:ext cx="2377480" cy="3219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955" b="96697" l="1196" r="96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4005064"/>
            <a:ext cx="3629121" cy="262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13" b="100000" l="0" r="99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965456"/>
            <a:ext cx="3312368" cy="2319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8723" y="364014"/>
            <a:ext cx="3637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ЧТО ОБЩЕГО У ЭТИХ ПРЕДМЕТОВ?</a:t>
            </a:r>
          </a:p>
        </p:txBody>
      </p:sp>
    </p:spTree>
    <p:extLst>
      <p:ext uri="{BB962C8B-B14F-4D97-AF65-F5344CB8AC3E}">
        <p14:creationId xmlns:p14="http://schemas.microsoft.com/office/powerpoint/2010/main" val="1600312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89654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308555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ОТКУДА ПРИШЛА КНИГА</a:t>
            </a:r>
            <a:endParaRPr lang="ru-RU" dirty="0"/>
          </a:p>
          <a:p>
            <a:pPr algn="ctr"/>
            <a:r>
              <a:rPr lang="ru-RU" b="1" dirty="0"/>
              <a:t>Однажды вечером вернулся с работы отец и принёс сыну новую книгу. Сын долго рассматривал картинки.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079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79" b="96970" l="10000" r="92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8" y="2812478"/>
            <a:ext cx="5400600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44" b="94219" l="10000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27642">
            <a:off x="3346092" y="2240849"/>
            <a:ext cx="2927648" cy="2927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0" b="100000" l="0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270944">
            <a:off x="3592083" y="4624499"/>
            <a:ext cx="3240360" cy="193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267750"/>
            <a:ext cx="85689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 ОТКУДА ПРИШЛА КНИГА</a:t>
            </a:r>
            <a:endParaRPr lang="ru-RU" dirty="0"/>
          </a:p>
          <a:p>
            <a:pPr algn="ctr"/>
            <a:r>
              <a:rPr lang="ru-RU" b="1" dirty="0"/>
              <a:t>На одной из картинок  было нарисовано дерево, а рядом с ним ложки, карандаши, игрушки и… книги. - А что нарисовано на этой картинке? – не понял мальчик. Папа объяснил, что всё это сейчас делают из дерева.</a:t>
            </a:r>
          </a:p>
          <a:p>
            <a:pPr algn="ctr"/>
            <a:r>
              <a:rPr lang="ru-RU" b="1" dirty="0"/>
              <a:t>- Из дерева? – удивился мальчик. – Неужели и эта книга… из дерева?</a:t>
            </a:r>
          </a:p>
          <a:p>
            <a:pPr algn="ctr"/>
            <a:r>
              <a:rPr lang="ru-RU" b="1" dirty="0"/>
              <a:t>- Откуда пришла книга? Конечно, книги не растут на деревьях, - ответил отец. – И всё-таки жизнь любой книги начинается в лесу. 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23455">
            <a:off x="6646162" y="4646365"/>
            <a:ext cx="2022116" cy="113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4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2352323"/>
            <a:ext cx="2664296" cy="200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052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hainsaw-cutting-bush_f1nmlh4_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38538" y="3856038"/>
            <a:ext cx="487362" cy="487362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425" y="1988840"/>
            <a:ext cx="6007149" cy="443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332656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ТАЙГА</a:t>
            </a:r>
          </a:p>
          <a:p>
            <a:pPr algn="ctr"/>
            <a:r>
              <a:rPr lang="ru-RU" b="1" dirty="0"/>
              <a:t>Рано поутру </a:t>
            </a:r>
            <a:r>
              <a:rPr lang="ru-RU" b="1" dirty="0">
                <a:solidFill>
                  <a:srgbClr val="FF0000"/>
                </a:solidFill>
              </a:rPr>
              <a:t>лесорубы</a:t>
            </a:r>
            <a:r>
              <a:rPr lang="ru-RU" b="1" dirty="0"/>
              <a:t> шагают в лесную чащу. Там за оврагом – участок тайги, где топором помечены деревья. Их надо спилить. Жужжит в умелых руках бензопила (пила с мотором на бензине), и одно за другим падают на землю деревья.</a:t>
            </a:r>
          </a:p>
        </p:txBody>
      </p:sp>
      <p:pic>
        <p:nvPicPr>
          <p:cNvPr id="6" name="chainsaw-cutting-bush_f1nmlh4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9552" y="180998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3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6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7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1564" y="2276872"/>
            <a:ext cx="6040872" cy="4220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96749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ЛЕСНОЙ ВЕЗДЕХОД</a:t>
            </a:r>
          </a:p>
          <a:p>
            <a:pPr algn="ctr"/>
            <a:r>
              <a:rPr lang="ru-RU" b="1" dirty="0"/>
              <a:t>- Как же из дерева сделать книжку? – задумывается мальчик.</a:t>
            </a:r>
          </a:p>
          <a:p>
            <a:pPr algn="ctr"/>
            <a:r>
              <a:rPr lang="ru-RU" b="1" dirty="0"/>
              <a:t>- Не торопись, сынок. От дерева до книги долгий путь. Вот по лесной дороге на помощь лесорубу спешит трактор. Лесорубы обрубают ветки, вяжут накрепко и стягивают стволы железными канатами. Вздрогнет, запыхтит лесной вездеход, которым управляет </a:t>
            </a:r>
            <a:r>
              <a:rPr lang="ru-RU" b="1" dirty="0">
                <a:solidFill>
                  <a:srgbClr val="FF0000"/>
                </a:solidFill>
              </a:rPr>
              <a:t>водитель</a:t>
            </a:r>
            <a:r>
              <a:rPr lang="ru-RU" b="1" dirty="0"/>
              <a:t> и потянет тяжёлую ношу к реке.</a:t>
            </a:r>
          </a:p>
        </p:txBody>
      </p:sp>
    </p:spTree>
    <p:extLst>
      <p:ext uri="{BB962C8B-B14F-4D97-AF65-F5344CB8AC3E}">
        <p14:creationId xmlns:p14="http://schemas.microsoft.com/office/powerpoint/2010/main" val="65116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192688" cy="455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4948" y="260648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ГОЛУБАЯ ДОРОГА</a:t>
            </a:r>
          </a:p>
          <a:p>
            <a:pPr algn="ctr"/>
            <a:r>
              <a:rPr lang="ru-RU" b="1" dirty="0"/>
              <a:t>Река – самая просторная дорога для леса. Точно огромные рыбины, плывут по ней брёвна виз по течению. - Это как в ручье, - оживился мальчик. – Когда мы с Павликом корабли пускали.</a:t>
            </a:r>
          </a:p>
          <a:p>
            <a:pPr algn="ctr"/>
            <a:r>
              <a:rPr lang="ru-RU" b="1" dirty="0"/>
              <a:t>- Вот-вот, - улыбнулся отец.</a:t>
            </a:r>
          </a:p>
        </p:txBody>
      </p:sp>
    </p:spTree>
    <p:extLst>
      <p:ext uri="{BB962C8B-B14F-4D97-AF65-F5344CB8AC3E}">
        <p14:creationId xmlns:p14="http://schemas.microsoft.com/office/powerpoint/2010/main" val="2239703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980" y="3208750"/>
            <a:ext cx="4356484" cy="3194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335846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                                                          БУМАЖНЫЙ КОМБИНАТ</a:t>
            </a:r>
          </a:p>
          <a:p>
            <a:r>
              <a:rPr lang="ru-RU" b="1" dirty="0"/>
              <a:t>- А куда идут эти деревья? – спрашивает сын.- Голубая дорога приведёт стволы на бумажный комбинат.- Значит, из них будут делать бумагу?</a:t>
            </a:r>
          </a:p>
          <a:p>
            <a:r>
              <a:rPr lang="ru-RU" b="1" dirty="0"/>
              <a:t>- Бумагу, - кивнул отец. – Только это дело не простое. Вот брёвна зашагали из цеха в цех. Деревья там распиливали, измельчали в опилки и даже варили, чтобы получить массу, похожую на жидкое тесто.- Тесто! А что с ним делать? Бумажное тесто раскатывают  в длинные широкие полосы, а потом из полос получается бумага. Бесконечной лентой выползает бумага из машины и скатывается в огромные бумажные рулоны.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694" y="2996952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50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6765" y="2060848"/>
            <a:ext cx="3010469" cy="4287768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404664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ПИСАТЕЛЬ</a:t>
            </a:r>
          </a:p>
          <a:p>
            <a:pPr algn="ctr"/>
            <a:r>
              <a:rPr lang="ru-RU" b="1" dirty="0"/>
              <a:t>- А как из рулона книгу сделать?</a:t>
            </a:r>
          </a:p>
          <a:p>
            <a:pPr algn="ctr"/>
            <a:r>
              <a:rPr lang="ru-RU" b="1" dirty="0"/>
              <a:t>- До книги ещё далеко. Ведь её надо написать. А написать хорошую книгу совсем не просто. Прежде всего, для этого нужны способности, нужен талант писателя.</a:t>
            </a:r>
          </a:p>
        </p:txBody>
      </p:sp>
    </p:spTree>
    <p:extLst>
      <p:ext uri="{BB962C8B-B14F-4D97-AF65-F5344CB8AC3E}">
        <p14:creationId xmlns:p14="http://schemas.microsoft.com/office/powerpoint/2010/main" val="2698524707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2386</TotalTime>
  <Words>706</Words>
  <Application>Microsoft Office PowerPoint</Application>
  <PresentationFormat>Экран (4:3)</PresentationFormat>
  <Paragraphs>38</Paragraphs>
  <Slides>15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мухинова</dc:creator>
  <cp:lastModifiedBy>Испусинова Айгуль Мерхатовна</cp:lastModifiedBy>
  <cp:revision>22</cp:revision>
  <dcterms:created xsi:type="dcterms:W3CDTF">2023-03-25T14:34:47Z</dcterms:created>
  <dcterms:modified xsi:type="dcterms:W3CDTF">2026-03-24T17:58:08Z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2327430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S10.0.0</vt:lpwstr>
  </property>
</Properties>
</file>