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8" r:id="rId3"/>
    <p:sldId id="257" r:id="rId4"/>
    <p:sldId id="256" r:id="rId5"/>
    <p:sldId id="264" r:id="rId6"/>
    <p:sldId id="260" r:id="rId7"/>
    <p:sldId id="259" r:id="rId8"/>
    <p:sldId id="258" r:id="rId9"/>
    <p:sldId id="261" r:id="rId10"/>
    <p:sldId id="262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0007A-1E60-46B7-BA67-3B09ECECC771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4F6EA-9821-4586-AE0D-F2816A35B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0EDB1-C5BA-4CB0-A145-E154F33AC051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C5F3A-67C1-4BEC-8CEB-074F633FD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5F3A-67C1-4BEC-8CEB-074F633FDC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4A69B-0254-4F79-8E0A-556767DEF1FE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76;&#1084;&#1080;&#1085;\Desktop\&#1083;&#1077;&#1085;&#1072;\&#1087;&#1088;&#1077;&#1079;.&#1042;&#1045;&#1057;&#1053;&#1040;\Masha.i.medved.04.avi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\Desktop\&#1083;&#1077;&#1085;&#1072;\&#1087;&#1088;&#1077;&#1079;.&#1042;&#1045;&#1057;&#1053;&#1040;\Golosa-lesa-Utrennee-penie-ptic(muzofon.com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052736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Презентация на тему</a:t>
            </a:r>
          </a:p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«ВЕСНА»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7686" y="5589240"/>
            <a:ext cx="8732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Испусинова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Айгуль</a:t>
            </a:r>
          </a:p>
        </p:txBody>
      </p:sp>
      <p:pic>
        <p:nvPicPr>
          <p:cNvPr id="5" name="Picture 6" descr="http://im0-tub-ru.yandex.net/i?id=149899464-6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3744416" cy="280831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im7-tub-ru.yandex.net/i?id=139207209-0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21088"/>
            <a:ext cx="3011247" cy="23648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7410" name="Picture 2" descr="http://im3-tub-ru.yandex.net/i?id=476397662-1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3537181" cy="2652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7412" name="Picture 4" descr="http://im4-tub-ru.yandex.net/i?id=147169775-0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484784"/>
            <a:ext cx="3345160" cy="250887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51720" y="0"/>
            <a:ext cx="551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Просыпаются насекомые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9464" y="548680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птичка, а с крыльями: Над цветами летает, нектар собирает.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утра жужжу,   Цветы бужу.   Кружу-кружу, мед вожу.                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653136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0" indent="-2730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latin typeface="Times New Roman" pitchFamily="18" charset="0"/>
              </a:rPr>
              <a:t>   По цветку ползёт букашка, на ней красная рубашка, маленькая крошка, на спине горошки?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content.foto.mail.ru/list/sweet_98/_answers/i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4704523" cy="35283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20484" name="Picture 4" descr="http://club.itdrom.com/files/blog/intresting/658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36912"/>
            <a:ext cx="4280655" cy="38884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" y="260648"/>
            <a:ext cx="9684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Некоторые звери меняют свои шубки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                с зимних на летние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Был зимой он беленький, а летом будет серенький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womantalks.ru/uploads/333x500xpost-61572-1218345086_thumb.jpg.pagespeed.ic.ns84udqY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3312368" cy="49735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4" name="Picture 10" descr="http://im3-tub-ru.yandex.net/i?id=602132614-3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4593299" cy="344497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2994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Прыгает по веткам ,кушает орешки.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Рыжая красавица, всем ребятам нравится?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sha.i.medved.0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Masha.i.medved.0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9121" y="2852936"/>
            <a:ext cx="56941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Мультфильм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«МАША И МЕДВЕДЬ»</a:t>
            </a:r>
          </a:p>
        </p:txBody>
      </p:sp>
      <p:pic>
        <p:nvPicPr>
          <p:cNvPr id="7" name="Picture 2" descr="http://img0.liveinternet.ru/images/attach/c/3/75/271/75271188_0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2420888"/>
            <a:ext cx="7006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Новая папка (3)\98488860_0_2a7e6_298c803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0435" y="0"/>
            <a:ext cx="959321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096_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052736"/>
            <a:ext cx="8020000" cy="544970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23728" y="260648"/>
            <a:ext cx="4916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Какое время года?</a:t>
            </a:r>
          </a:p>
        </p:txBody>
      </p:sp>
      <p:pic>
        <p:nvPicPr>
          <p:cNvPr id="7" name="Golosa-lesa-Utrennee-penie-ptic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8" name="Picture 12" descr="http://im0-tub-ru.yandex.net/i?id=144378965-0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5952661" cy="41044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0" y="62068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Это чей пушистый луч , ярко светит из-за туч,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небесах желтеет, всех согреть умеет?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712" y="0"/>
            <a:ext cx="5190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ПРИЗНАКИ ВЕСНЫ</a:t>
            </a:r>
          </a:p>
        </p:txBody>
      </p:sp>
      <p:sp>
        <p:nvSpPr>
          <p:cNvPr id="3074" name="AutoShape 2" descr="http://img1.liveinternet.ru/images/attach/c/7/98/607/98607987_Hrustal_zimuy_na_yarkom_solnce_plac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img1.liveinternet.ru/images/attach/c/7/98/607/98607987_Hrustal_zimuy_na_yarkom_solnce_plac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9552" y="6021288"/>
            <a:ext cx="76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Солнце светит  чаще, становится теплее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8" descr="http://im2-tub-ru.yandex.net/i?id=58127043-6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353272" cy="32649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8" name="Picture 10" descr="http://mosaica.ru/sites/default/files/news/preview/2010/02/18/ledoho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194974"/>
            <a:ext cx="4536504" cy="34023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967536" y="548680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Льются с крыши капель струйки, это капают …?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933056"/>
            <a:ext cx="2880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 за белый пароход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реке весной плывёт?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096" y="2492896"/>
            <a:ext cx="247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Тает снег, лёд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0" descr="http://www.plantarium.ru/dat/plants/3/302/16302_001ef16a.jpg"/>
          <p:cNvPicPr>
            <a:picLocks noChangeAspect="1" noChangeArrowheads="1"/>
          </p:cNvPicPr>
          <p:nvPr/>
        </p:nvPicPr>
        <p:blipFill>
          <a:blip r:embed="rId3" cstate="print"/>
          <a:srcRect t="8772" b="8772"/>
          <a:stretch>
            <a:fillRect/>
          </a:stretch>
        </p:blipFill>
        <p:spPr bwMode="auto">
          <a:xfrm>
            <a:off x="251520" y="1484784"/>
            <a:ext cx="4104456" cy="33843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9" name="Picture 12" descr="http://static.eva.ru/eva/150000-160000/154292/photoalbum/2275130580072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941932" y="3627023"/>
            <a:ext cx="2592288" cy="334837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9458" name="Picture 2" descr="http://www.9oboev.ru/pic/201312/1600x1200/9oboev.ru-89262.jpg"/>
          <p:cNvPicPr>
            <a:picLocks noChangeAspect="1" noChangeArrowheads="1"/>
          </p:cNvPicPr>
          <p:nvPr/>
        </p:nvPicPr>
        <p:blipFill>
          <a:blip r:embed="rId5" cstate="print"/>
          <a:srcRect r="31818"/>
          <a:stretch>
            <a:fillRect/>
          </a:stretch>
        </p:blipFill>
        <p:spPr bwMode="auto">
          <a:xfrm rot="16200000">
            <a:off x="5454100" y="818710"/>
            <a:ext cx="3240359" cy="35643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56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деревьях и кустах набухают почки , это значит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очень скоро расцветут цветочки. И появятся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красивые,зелёные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листочки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http://im0-tub-ru.yandex.net/i?id=149899464-6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744416" cy="280831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59832" y="260648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ПЕРВОЦВЕТЫ</a:t>
            </a:r>
          </a:p>
        </p:txBody>
      </p:sp>
      <p:pic>
        <p:nvPicPr>
          <p:cNvPr id="2050" name="Picture 2" descr="http://stat17.privet.ru/lr/091de7ecf7044ccf3040d6aeab7c81b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140968"/>
            <a:ext cx="3553366" cy="342899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4149080"/>
            <a:ext cx="4644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Мать-и-мачехи цветки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Словно солнца огоньки.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пригорочке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растут,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Прям из снега - и цветут!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908720"/>
            <a:ext cx="5004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Прорастает сквозь снежок,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солнечным лучам, цветок,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Маленький и нежный,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Беленький подснежник.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4" descr="http://im0-tub-ru.yandex.net/i?id=653733358-5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4176464" cy="31323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27984" y="692696"/>
            <a:ext cx="44562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Прилетают к нам они 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 окончанием зимы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Гнёзда вьют, песни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поют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0"/>
            <a:ext cx="648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ЖИВОТНЫЙ МИР ВЕСНОЙ</a:t>
            </a:r>
          </a:p>
        </p:txBody>
      </p:sp>
      <p:pic>
        <p:nvPicPr>
          <p:cNvPr id="1026" name="Picture 2" descr="http://im6-tub-ru.yandex.net/i?id=142751167-54-72&amp;n=21"/>
          <p:cNvPicPr>
            <a:picLocks noChangeAspect="1" noChangeArrowheads="1"/>
          </p:cNvPicPr>
          <p:nvPr/>
        </p:nvPicPr>
        <p:blipFill>
          <a:blip r:embed="rId4" cstate="print"/>
          <a:srcRect r="17822"/>
          <a:stretch>
            <a:fillRect/>
          </a:stretch>
        </p:blipFill>
        <p:spPr bwMode="auto">
          <a:xfrm>
            <a:off x="4860032" y="3068960"/>
            <a:ext cx="3905546" cy="31683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7544" y="6273225"/>
            <a:ext cx="6790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Прилетают птицы из тёплых стран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im5-tub-ru.yandex.net/i?id=773174784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648405" cy="273630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404664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 берёзой на горе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Спит барсук в своей норе.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Солнце улыбнётся и барсук проснётся.</a:t>
            </a:r>
          </a:p>
          <a:p>
            <a:endParaRPr lang="ru-RU" dirty="0"/>
          </a:p>
        </p:txBody>
      </p:sp>
      <p:pic>
        <p:nvPicPr>
          <p:cNvPr id="6" name="Picture 16" descr="http://im3-tub-ru.yandex.net/i?id=290579481-6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852936"/>
            <a:ext cx="4104456" cy="307834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31409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Лапу он свою сосёт,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Спит всю зиму напролёт.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вот, как придёт весна,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Пробуждается от сна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давай в лесу реветь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 зовут его 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6165304"/>
            <a:ext cx="3940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Просыпаются звери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7212</TotalTime>
  <Words>289</Words>
  <Application>Microsoft Office PowerPoint</Application>
  <PresentationFormat>Экран (4:3)</PresentationFormat>
  <Paragraphs>41</Paragraphs>
  <Slides>13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Испусинов</cp:lastModifiedBy>
  <cp:revision>16</cp:revision>
  <dcterms:created xsi:type="dcterms:W3CDTF">2014-03-17T15:47:55Z</dcterms:created>
  <dcterms:modified xsi:type="dcterms:W3CDTF">2024-03-05T10:20:57Z</dcterms:modified>
</cp:coreProperties>
</file>