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0" r:id="rId5"/>
    <p:sldId id="264" r:id="rId6"/>
    <p:sldId id="262" r:id="rId7"/>
    <p:sldId id="265" r:id="rId8"/>
    <p:sldId id="266" r:id="rId9"/>
    <p:sldId id="267" r:id="rId10"/>
    <p:sldId id="259" r:id="rId11"/>
    <p:sldId id="260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3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339050-0500-0B8B-17D9-B50DC2EE8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66C175-E5A8-DE96-0478-9699C4C3B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58B0F4-D1FB-54FE-ED51-7458D41A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9BDC-D562-4B5F-969C-FB9BEB74EEAB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BFE994-8CFE-61A2-0372-5692A324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2193A9-3DEF-975A-B05B-67A395AB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039C-F890-456F-B478-7B71FE490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28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9A580-11CA-CB86-D902-85892F39F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60B641-0CD3-B9FC-24A6-B0E556DDD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C2E418-5A04-22BD-D95D-6BDE18A7D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9BDC-D562-4B5F-969C-FB9BEB74EEAB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630244-42DB-FC66-CADF-135B33F63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C29FC9-F588-2A51-CC2A-C4CE6FCB9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039C-F890-456F-B478-7B71FE490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5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D762250-F357-BE4E-24C3-6437590DC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9F01ED-642F-5EEB-AE3C-F06717050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2EEFF7-0045-A6A0-F083-694BC9FEF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9BDC-D562-4B5F-969C-FB9BEB74EEAB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B7616B-992B-78D2-BDCF-5E8D22894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4DCE93-AB56-F000-43B8-DB43369C8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039C-F890-456F-B478-7B71FE490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10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9CE34-7340-67F1-71A3-ADCBF33E8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F59EA7-E1DE-6C72-4FBC-A38137CC5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958788-CCD1-EFEB-320A-DAEF8B767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9BDC-D562-4B5F-969C-FB9BEB74EEAB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772ACF-05DF-089E-0397-8471E0CCA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8A9B02-9A8B-963E-1102-0126CC476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039C-F890-456F-B478-7B71FE490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47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3D233-AD74-7FC7-BF92-E47616E87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63BA5F-D27B-A5CE-AB17-3EBC27D5C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C970C5-13D9-0C84-CA8D-9B9A5B811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9BDC-D562-4B5F-969C-FB9BEB74EEAB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43A569-214B-965C-F11A-2F17D2CCB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6D4765-27E2-435A-8D7A-86B374FEA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039C-F890-456F-B478-7B71FE490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252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3A4A-3AD0-BA4E-19B2-81449AFE3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1C27AE-D323-6565-E8F3-1311660C80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0498F3-E349-380F-7129-8CB10DB10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0D496D-7972-BC81-0699-920433216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9BDC-D562-4B5F-969C-FB9BEB74EEAB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4EDA5A-79E7-81D6-1E5B-03A0C77DD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828821-0259-9040-4B89-699F4B1B0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039C-F890-456F-B478-7B71FE490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68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61162-A6EF-554A-F46F-891D90D35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E7B1E3-F1F9-D405-E317-1AED62012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E50F16-C32E-3EA2-56EE-573831397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FC1D81-9F3D-FA78-B8C4-4575C8685A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1B73EE5-790E-0233-48CC-081F30DF4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1EFA42E-9D3E-855D-76D2-B142F21A0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9BDC-D562-4B5F-969C-FB9BEB74EEAB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DC27C5-EFB8-4332-DD18-2FB73881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CF7E11-007E-B389-286D-396DA7225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039C-F890-456F-B478-7B71FE490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127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10A45-4ADD-6EBB-7239-2C2965B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A4BB1A-7C8D-730C-13C2-5D3FF32D7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9BDC-D562-4B5F-969C-FB9BEB74EEAB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A9E1DB-34C9-FDB5-3A2C-77761CBD5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AE0C78-8E55-CF57-9421-AB30ED605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039C-F890-456F-B478-7B71FE490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89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809EFA-6F94-89F5-11B3-82DA48496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9BDC-D562-4B5F-969C-FB9BEB74EEAB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4E0EE4-5A59-4B36-E3FB-C0B05A7E7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6F83BD-4F3B-572F-7239-9C303F76B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039C-F890-456F-B478-7B71FE490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41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6BAC3-5ECD-0BA4-99CB-E7FD29B28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8D9DAD-1EBA-7357-5D43-6A684612A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7782C8-06D2-CB9C-DFFD-84E6AF0F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9DE989-C875-9977-17C9-2432567D0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9BDC-D562-4B5F-969C-FB9BEB74EEAB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8E97A6-B2BD-51F3-4E1E-B0202642B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9886B5-9585-752B-BF84-2F71897B7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039C-F890-456F-B478-7B71FE490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62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AB78CD-98E8-3448-0EBE-4EBBF9582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3DC01E-D18C-24C9-264B-FAF750C94F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B7072A-7109-68CF-2580-730619F70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CA8DFE-71C6-0AC3-091F-9BC20508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9BDC-D562-4B5F-969C-FB9BEB74EEAB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5440DC-638E-90E2-1EB3-787E9D174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DF600B-59A8-B033-CB86-4E59EC25B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039C-F890-456F-B478-7B71FE490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93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9BEC0-9D1F-8F82-AA5F-497262B04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C9F3FC-F22C-4430-5CA1-B160CBB49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205FD0-6D69-164F-B615-717B1BBA69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4B9BDC-D562-4B5F-969C-FB9BEB74EEAB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13B8CE-BF85-CE2D-841B-3AC57C5513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281934-3574-49F8-0911-7D28D9B4F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A7039C-F890-456F-B478-7B71FE490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41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timirazevo.ucoz.ru/4119_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://timirazevo.ucoz.ru/4119_1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raduga24.ucoz.ru/1716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://raduga24.ucoz.ru/1716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858180" cy="1470025"/>
          </a:xfrm>
        </p:spPr>
        <p:txBody>
          <a:bodyPr>
            <a:normAutofit fontScale="90000"/>
          </a:bodyPr>
          <a:lstStyle/>
          <a:p>
            <a:r>
              <a:rPr lang="ru-RU" sz="6600" b="1" i="1" u="sng" dirty="0">
                <a:solidFill>
                  <a:srgbClr val="7030A0"/>
                </a:solidFill>
              </a:rPr>
              <a:t>Мой друг </a:t>
            </a:r>
            <a:r>
              <a:rPr lang="ru-RU" sz="6600" b="1" i="1" u="sng">
                <a:solidFill>
                  <a:srgbClr val="7030A0"/>
                </a:solidFill>
              </a:rPr>
              <a:t>- Светофор</a:t>
            </a:r>
            <a:endParaRPr lang="ru-RU" sz="6600" b="1" i="1" u="sng" dirty="0">
              <a:solidFill>
                <a:srgbClr val="7030A0"/>
              </a:solidFill>
            </a:endParaRPr>
          </a:p>
        </p:txBody>
      </p:sp>
      <p:pic>
        <p:nvPicPr>
          <p:cNvPr id="10250" name="Picture 10" descr="http://krskplus.ru/Static/afisha/2012-11-2/Otkrytyjurok_Bezopasnost-24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714488"/>
            <a:ext cx="5715000" cy="4048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282" y="-142900"/>
            <a:ext cx="8572528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</a:t>
            </a: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Викторина «По дороге» </a:t>
            </a:r>
            <a:endParaRPr kumimoji="0" lang="ru-RU" altLang="zh-CN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Полоса земли, предназначенная для передвижения транспорта и пешеходов.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Любимое транспортное средство отчаянных мальчишек, для езды на котором надо      отталкиваться ногой. 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Автомобиль, которому не страшны самые плохие дороги. 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Дом для автомобиля. 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Гараж для самолетов. 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Человек, идущий по тротуару. 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Дорога для трамвая. </a:t>
            </a:r>
            <a:r>
              <a:rPr kumimoji="0" lang="ru-RU" altLang="zh-CN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Часть дороги, по которой идут пешеходы. Изгиб дороги. 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Человек, управляющий автомобилем. 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Водитель самолета. 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Устройство для остановки автомобиля. 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Что показывает стрелка спидометра? 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Место на дороге, предназначенное для пешеходов. 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Полосатая разметка перехода. 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585791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Защитный головной убор мотоциклиста</a:t>
            </a: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Место пересечения улиц. 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Милиционер, регулирующий движение на перекрестке. 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Место для посадки и высадки пассажиров. общественного транспорта. </a:t>
            </a:r>
            <a:endParaRPr lang="ru-RU" altLang="zh-CN" sz="2000" dirty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Безбилетный пассажир. </a:t>
            </a:r>
            <a:r>
              <a:rPr kumimoji="0" lang="ru-RU" altLang="zh-CN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Общее название автобуса, трамвая, троллейбуса.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Человек, едущий в транспорте, но не за рулем.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20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</a:t>
            </a:r>
            <a:r>
              <a:rPr kumimoji="0" lang="ru-RU" altLang="zh-CN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одз</a:t>
            </a: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емный вид общественного транспорта. </a:t>
            </a:r>
            <a:r>
              <a:rPr kumimoji="0" lang="ru-RU" altLang="zh-CN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Лестница-чудесница в метро. 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Водитель велосипеда. 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Асфальтированная загородная дорога для движения транспорта. </a:t>
            </a:r>
            <a:r>
              <a:rPr kumimoji="0" lang="ru-RU" altLang="zh-CN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«Ноги» автомобиля. 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«Глаза» автомобиля. 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Часть грузовика, предназначенная для перевозки грузов.</a:t>
            </a:r>
            <a:r>
              <a:rPr kumimoji="0" lang="ru-RU" altLang="zh-CN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0" descr="http://hrsbstaff.ednet.ns.ca/stiller/MCj04108670000%5B1%5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3500438"/>
            <a:ext cx="2107706" cy="2805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edu.mari.ru/mouo-zvenigovo/sh6/DocLib3/novosti/pd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000108"/>
            <a:ext cx="4286250" cy="4619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-main-pic" descr="Картинка 122 из 62007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57158" y="1142984"/>
            <a:ext cx="3549647" cy="400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357686" y="214290"/>
            <a:ext cx="4143404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Светофор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прибор для регулировки дорожного движения.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1714488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современном городе без светофора не обойтись. Без него невозможно перейти улицу или пересечь перекресток на машине. На дорогах будут случаться множество аварий и все это только из-за того, что не будет светофора. Светофор говорит участникам дорожного движения, когда можно ехать, а когда нужно стоять и пропускать другие машины и пешеходов.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85720" y="357166"/>
            <a:ext cx="55721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928662" y="142852"/>
            <a:ext cx="5143536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Выбор цветов 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светофора 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случаен.</a:t>
            </a:r>
            <a:b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Красный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это цвет опасности, хорошо виден в любую погоду, и он запрещает ехать или переходить дорогу.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Желтый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цвет предупреждает водителей и пешеходов о смене сигнала светофора на другой и призывает быть максимально внимательными и осторожными.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3399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Зеленый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цвет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координально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отличается от красного, и перепутать два цвета никогда нельзя, он разрешает ехать или переходить дорогу.</a:t>
            </a:r>
            <a:b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28596" y="5214950"/>
            <a:ext cx="44291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8196" name="Picture 4" descr="http://davidovo.caduk.ru/images/risunok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285860"/>
            <a:ext cx="2722969" cy="4833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dsv2727.mskobr.ru/images/cms/data/stranichk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4290"/>
            <a:ext cx="7075083" cy="49828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14942" y="535782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Шум, движенье, гул моторов…</a:t>
            </a:r>
          </a:p>
          <a:p>
            <a:r>
              <a:rPr lang="ru-RU" dirty="0"/>
              <a:t>Сразу можно растеряться,</a:t>
            </a:r>
          </a:p>
          <a:p>
            <a:r>
              <a:rPr lang="ru-RU" dirty="0"/>
              <a:t>Коль в сигналах светофора</a:t>
            </a:r>
          </a:p>
          <a:p>
            <a:r>
              <a:rPr lang="ru-RU" dirty="0"/>
              <a:t>Не умеешь разбираться.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35782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Все меня, конечно, знают!</a:t>
            </a:r>
          </a:p>
          <a:p>
            <a:r>
              <a:rPr lang="ru-RU" dirty="0"/>
              <a:t>Я и вежливый, и строгий,</a:t>
            </a:r>
          </a:p>
          <a:p>
            <a:r>
              <a:rPr lang="ru-RU" dirty="0"/>
              <a:t>Самый главный командир!</a:t>
            </a:r>
          </a:p>
          <a:p>
            <a:r>
              <a:rPr lang="ru-RU" dirty="0"/>
              <a:t>Я известен на весь мир.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43438" y="2214554"/>
            <a:ext cx="4286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Стоп, машина! Стоп, мотор!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Тормози скорей, шофер!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Красный глаз глядит в упор –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строгий светофор.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он грозный напускает,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Дальше ехать не пускает…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Обождал шофер немножко,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Снова выглянул в окошко.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Светофор на этот раз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Показал зеленый глаз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Подмигнул и говорит: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«Ехать можно, путь открыт!»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-main-pic" descr="Картинка 204 из 62007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42910" y="500042"/>
            <a:ext cx="3700459" cy="504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428604"/>
            <a:ext cx="4572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           </a:t>
            </a:r>
            <a:r>
              <a:rPr lang="ru-RU" sz="4000" b="1" i="1" dirty="0">
                <a:solidFill>
                  <a:srgbClr val="0070C0"/>
                </a:solidFill>
              </a:rPr>
              <a:t>Загадки</a:t>
            </a:r>
          </a:p>
          <a:p>
            <a:pPr>
              <a:buFont typeface="Wingdings" pitchFamily="2" charset="2"/>
              <a:buChar char="Ø"/>
            </a:pPr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Что за чудо? Длинный дом,</a:t>
            </a:r>
          </a:p>
          <a:p>
            <a:r>
              <a:rPr lang="ru-RU" sz="2000" dirty="0"/>
              <a:t>Окна светятся кругом,  носит обувь </a:t>
            </a:r>
          </a:p>
          <a:p>
            <a:r>
              <a:rPr lang="ru-RU" sz="2000" dirty="0"/>
              <a:t>из резины</a:t>
            </a:r>
          </a:p>
          <a:p>
            <a:r>
              <a:rPr lang="ru-RU" sz="2000" dirty="0"/>
              <a:t>И питается бензином. ( Автобус.)</a:t>
            </a:r>
          </a:p>
          <a:p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Не летает, не жужжит-</a:t>
            </a:r>
          </a:p>
          <a:p>
            <a:r>
              <a:rPr lang="ru-RU" sz="2000" dirty="0"/>
              <a:t>Жук по улице бежит,</a:t>
            </a:r>
          </a:p>
          <a:p>
            <a:r>
              <a:rPr lang="ru-RU" sz="2000" dirty="0"/>
              <a:t>И горят в глазах жука</a:t>
            </a:r>
          </a:p>
          <a:p>
            <a:r>
              <a:rPr lang="ru-RU" sz="2000" dirty="0"/>
              <a:t>Два блестящих огонька. (Автомобиль.)-</a:t>
            </a:r>
          </a:p>
          <a:p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Вот стоит на улице в длинном сапоге</a:t>
            </a:r>
          </a:p>
          <a:p>
            <a:r>
              <a:rPr lang="ru-RU" sz="2000" dirty="0"/>
              <a:t>Чудище трехглазое на одной ноге.</a:t>
            </a:r>
          </a:p>
          <a:p>
            <a:r>
              <a:rPr lang="ru-RU" sz="2000" dirty="0"/>
              <a:t>Запылал у чудища изумрудный глаз,</a:t>
            </a:r>
          </a:p>
          <a:p>
            <a:r>
              <a:rPr lang="ru-RU" sz="2000" dirty="0"/>
              <a:t>Значит, можно улицу перейти сейчас! (Светофор.)</a:t>
            </a:r>
          </a:p>
          <a:p>
            <a:r>
              <a:rPr lang="ru-RU" sz="2000" dirty="0"/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500570"/>
            <a:ext cx="1324181" cy="183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8596" y="0"/>
            <a:ext cx="528638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. </a:t>
            </a:r>
            <a:r>
              <a:rPr kumimoji="0" lang="ru-RU" sz="3600" b="1" i="1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Игра «</a:t>
            </a:r>
            <a:r>
              <a:rPr kumimoji="0" lang="ru-RU" sz="3600" b="1" i="1" u="sng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Да-нет</a:t>
            </a:r>
            <a:r>
              <a:rPr kumimoji="0" lang="ru-RU" sz="3600" b="1" i="1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3600" b="1" i="1" u="sng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-Быстрая в городе езда,</a:t>
            </a:r>
            <a:endParaRPr kumimoji="0" lang="ru-RU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Правила движенья знаете? – ДА!</a:t>
            </a:r>
            <a:endParaRPr kumimoji="0" lang="ru-RU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Вот в светофоре горит красный свет,</a:t>
            </a:r>
            <a:endParaRPr kumimoji="0" lang="ru-RU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Можно идти через улицу? – НЕТ!</a:t>
            </a:r>
            <a:endParaRPr kumimoji="0" lang="ru-RU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Ну, а зелёный горит, вот тогда</a:t>
            </a:r>
            <a:endParaRPr kumimoji="0" lang="ru-RU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Можно идти через улицу? – ДА!</a:t>
            </a:r>
            <a:endParaRPr kumimoji="0" lang="ru-RU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Сел в автобус, не взял билет,</a:t>
            </a:r>
            <a:endParaRPr kumimoji="0" lang="ru-RU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 поступать полагается? НЕТ!</a:t>
            </a:r>
            <a:endParaRPr kumimoji="0" lang="ru-RU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Старушка, преклонные очень года,</a:t>
            </a:r>
            <a:endParaRPr kumimoji="0" lang="ru-RU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Ты место уступишь всегда? – ДА!</a:t>
            </a:r>
            <a:endParaRPr kumimoji="0" lang="ru-RU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8" name="Picture 8" descr="http://img3.proshkolu.ru/content/media/pic/std/1000000/480000/479666-e5e1e68032e4e4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000504"/>
            <a:ext cx="3071802" cy="2545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4572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ru-RU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бы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Идет по улице один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Довольно странный гражданин.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Ему дают благой совет: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 светофоре красный свет,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перехода нет пути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Сейчас никак нельзя идти!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Мне наплевать на красный свет!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Промолвил гражданин в ответ.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Он через улицу идет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там, где надпись «Переход».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Бросая грубо на ходу: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Где захочу, там перейду!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Шофер глядит во все глаза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Разиня впереди!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Нажми скорей на тормоза –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Разиню пощади!..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6072206"/>
            <a:ext cx="7528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/>
              <a:t>Ребята, какие ошибки допустил гражданин? </a:t>
            </a:r>
          </a:p>
        </p:txBody>
      </p:sp>
      <p:pic>
        <p:nvPicPr>
          <p:cNvPr id="6" name="Picture 6" descr="http://kak.znate.ru/pars_docs/refs/21/20685/20685_html_m62a77ba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643050"/>
            <a:ext cx="2845508" cy="3600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42910" y="357166"/>
            <a:ext cx="535781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вдруг бы заявил шофер: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«Мне наплевать на светофор!»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как попало ездить стал?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Ушел бы постовой с поста.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Трамвай бы ехал, как хотел,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Ходил бы каждый, как умел.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Да, там, где улица была,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ты ходить привык.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Невероятные дела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Произошли бы вмиг!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Сигналы, крики то и знай.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Машина – прямо на трамвай,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Трамвай наехал на машину,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Машина врезалась в витрину…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нет! Стоит на мостовой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Регулировщик-постовой.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Висит трехглазый светофор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знает правила шофер.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143116"/>
            <a:ext cx="2828763" cy="399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785</Words>
  <Application>Microsoft Office PowerPoint</Application>
  <PresentationFormat>Экран (4:3)</PresentationFormat>
  <Paragraphs>133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Times New Roman</vt:lpstr>
      <vt:lpstr>Wingdings</vt:lpstr>
      <vt:lpstr>Тема Office</vt:lpstr>
      <vt:lpstr>Мой друг - Светофор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Испусинова Айгуль Мерхатовна</cp:lastModifiedBy>
  <cp:revision>18</cp:revision>
  <dcterms:created xsi:type="dcterms:W3CDTF">2014-04-06T12:24:26Z</dcterms:created>
  <dcterms:modified xsi:type="dcterms:W3CDTF">2026-03-24T18:01:00Z</dcterms:modified>
</cp:coreProperties>
</file>