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736" y="5517232"/>
            <a:ext cx="7772400" cy="1152127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                   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 Neue"/>
              </a:rPr>
              <a:t>МДОАУ "Детский сад № 79 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18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ru-RU" sz="1800" b="0" dirty="0" err="1">
                <a:solidFill>
                  <a:srgbClr val="333333"/>
                </a:solidFill>
                <a:latin typeface="Helvetica Neue"/>
              </a:rPr>
              <a:t>Испусинова</a:t>
            </a:r>
            <a:r>
              <a:rPr lang="ru-RU" sz="1800" b="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800" b="0" dirty="0" err="1">
                <a:solidFill>
                  <a:srgbClr val="333333"/>
                </a:solidFill>
                <a:latin typeface="Helvetica Neue"/>
              </a:rPr>
              <a:t>а.м</a:t>
            </a:r>
            <a:r>
              <a:rPr lang="ru-RU" sz="1800" b="0" dirty="0">
                <a:solidFill>
                  <a:srgbClr val="333333"/>
                </a:solidFill>
                <a:latin typeface="Helvetica Neue"/>
              </a:rPr>
              <a:t>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6838528" cy="1368152"/>
          </a:xfrm>
        </p:spPr>
        <p:txBody>
          <a:bodyPr>
            <a:normAutofit/>
          </a:bodyPr>
          <a:lstStyle/>
          <a:p>
            <a:r>
              <a:rPr lang="ru-RU" sz="3200" dirty="0"/>
              <a:t>Презентация на тему: «День народного единства»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908720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Песней </a:t>
            </a:r>
            <a:r>
              <a:rPr lang="ru-RU" sz="2400" b="1" i="1" dirty="0" err="1">
                <a:solidFill>
                  <a:srgbClr val="002060"/>
                </a:solidFill>
              </a:rPr>
              <a:t>жавороночка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Милую </a:t>
            </a:r>
            <a:r>
              <a:rPr lang="ru-RU" sz="2400" b="1" i="1" dirty="0" err="1">
                <a:solidFill>
                  <a:srgbClr val="002060"/>
                </a:solidFill>
              </a:rPr>
              <a:t>стороночку</a:t>
            </a:r>
            <a:r>
              <a:rPr lang="ru-RU" sz="2400" b="1" i="1" dirty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Нет дороже … (Родины)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363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Century Schoolbook</vt:lpstr>
      <vt:lpstr>Helvetica Neue</vt:lpstr>
      <vt:lpstr>Times New Roman</vt:lpstr>
      <vt:lpstr>Wingdings</vt:lpstr>
      <vt:lpstr>Wingdings 2</vt:lpstr>
      <vt:lpstr>Эркер</vt:lpstr>
      <vt:lpstr>                    МДОАУ "Детский сад № 79   Испусинова а.м.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Испусинов</cp:lastModifiedBy>
  <cp:revision>28</cp:revision>
  <dcterms:created xsi:type="dcterms:W3CDTF">2015-11-01T16:37:58Z</dcterms:created>
  <dcterms:modified xsi:type="dcterms:W3CDTF">2024-03-05T10:57:04Z</dcterms:modified>
</cp:coreProperties>
</file>