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5" r:id="rId10"/>
    <p:sldId id="266" r:id="rId11"/>
    <p:sldId id="267" r:id="rId12"/>
    <p:sldId id="26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8EE"/>
    <a:srgbClr val="BFF775"/>
    <a:srgbClr val="1DE730"/>
    <a:srgbClr val="F2F090"/>
    <a:srgbClr val="99F1EF"/>
    <a:srgbClr val="D7F7D9"/>
    <a:srgbClr val="9900FF"/>
    <a:srgbClr val="FF3399"/>
    <a:srgbClr val="FF66FF"/>
    <a:srgbClr val="D1F7F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-4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1101F4-AA40-4C17-261A-18EFAD9E2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5BD6FD8-F01E-BDF4-AB83-371C5818F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AF15BF4-EAA7-3952-7012-7DBB9247F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B1CE-4F66-4E39-ACDD-1FED59DA7FEE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70214EA-3396-0C2C-B882-0D357ADA3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9D20E73-C7A2-3CBE-F1B4-5AEE64394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53BA-B351-4D31-A79F-99EED3423A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064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625F17-FBDC-0BC2-CEEE-EF2CA09E7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BF5508A-88AD-0961-E4F4-0B49D14F09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17FA9C9-9186-9365-0657-A1AF9BFED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B1CE-4F66-4E39-ACDD-1FED59DA7FEE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B34833B-381C-717A-9256-E98303692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71D5F9-9DFB-F049-F26C-41ABE189B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53BA-B351-4D31-A79F-99EED3423A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553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1271E3B-A369-DE07-21C8-D2B03C2A26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50FAB3B-0785-945F-9AAB-995933D8A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EAA2220-D7F6-6234-3A10-B38A8834A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B1CE-4F66-4E39-ACDD-1FED59DA7FEE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DC3F3F1-3F61-85CA-2545-B4AE8882E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FABC983-648E-E628-AD39-1140DFE10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53BA-B351-4D31-A79F-99EED3423A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336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CBC9C7-02F8-19FF-1E32-A477B6F48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6EC8119-6067-4A2B-C4CA-E9D0E3931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E7BA492-B3DC-5B44-1C94-C37126048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B1CE-4F66-4E39-ACDD-1FED59DA7FEE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51C9DDE-F87A-E548-5B6C-659D8D9E2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8500C7A-40B2-2190-C4C6-2B8C94812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53BA-B351-4D31-A79F-99EED3423A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9714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2AF360-D59D-4516-5CEF-C59348CF5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734D1EA-A5C8-1127-7572-D1B957B02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A84B9E3-48E5-A472-30FF-3EE673984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B1CE-4F66-4E39-ACDD-1FED59DA7FEE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8BC76A0-A690-085F-CDC2-6952F575C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DDD5531-A1FE-E05F-B4B4-A6449D15C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53BA-B351-4D31-A79F-99EED3423A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5295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385E72-5D3D-F7F2-9B16-73FB9CCCE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8EA0243-4F8B-CB7A-D718-DA9668366C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4D4AB36-BD1F-5969-C65F-5FBCD879F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717136E-B90E-A7C5-A115-CF935E773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B1CE-4F66-4E39-ACDD-1FED59DA7FEE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ACAFD19-6C60-ECFA-282A-9457D9AFB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45B25F0-1354-B692-4053-3908D8E23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53BA-B351-4D31-A79F-99EED3423A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1514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B23A11-A0BE-50BB-6775-1C5ADE3D4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6FD6B18-6F3E-2238-1BA3-66A209EA1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108A6CB-2C1E-404A-39F7-911000848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4B273EC-3EAF-3734-6264-974385565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5A2406A-E80B-8A9E-E7A5-3C1390D5AF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B012A1F-F2D5-48C7-FBA4-35FEA1691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B1CE-4F66-4E39-ACDD-1FED59DA7FEE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F686174-270C-3299-7A2D-8C01569B2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761F934-9AA8-B9CA-54C3-D3001B83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53BA-B351-4D31-A79F-99EED3423A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3175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95C6FA-73C6-C116-1CD3-BEAABDD16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03A07EA-3C11-6074-8314-C356C1CA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B1CE-4F66-4E39-ACDD-1FED59DA7FEE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58BCEF3-2C95-C175-955C-5921104F0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02F4C94-63F1-D991-68A2-6A42D2A49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53BA-B351-4D31-A79F-99EED3423A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1667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2DD1D4B-8104-70C1-1B1E-D71187D62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B1CE-4F66-4E39-ACDD-1FED59DA7FEE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1CA9BF6-0732-4DB7-AF59-3D7A96C81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7EF984E-A43E-8B07-81E3-531C26388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53BA-B351-4D31-A79F-99EED3423A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26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F33BD5-551C-430C-EBB3-5EF4C7574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8422184-9BBB-16C2-0EFF-066F6F2CC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13C818B-021E-D06D-EF8C-9486E22BBA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ADD3B77-9692-35D7-D123-82FE0D18E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B1CE-4F66-4E39-ACDD-1FED59DA7FEE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899B155-FD6D-73D9-D890-A5CE8F53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32B277F-1A8E-8C1A-B1E5-D0D7DFB8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53BA-B351-4D31-A79F-99EED3423A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179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F0B1C7-459E-0044-6B62-E6CA5FF26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AA0D57A-BC77-9279-5BD1-3130ABB95A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52F8A34-D639-98B9-5D0B-AA9937D926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EEC1E5C-DBF0-7E63-0AB8-29AC3E924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B1CE-4F66-4E39-ACDD-1FED59DA7FEE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9DA6DC5-4C94-7D94-A2BC-A8452CCCF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EED6974-5EBD-F826-1D31-19B9A8B9E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53BA-B351-4D31-A79F-99EED3423A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1252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54F1AC-6C88-EB97-0D43-7A73B65CE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5444A34-8B33-F42B-4438-B4FA2C42F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05C75DD-3D21-9A07-DE62-9C0B55FA0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DB1CE-4F66-4E39-ACDD-1FED59DA7FEE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22DCB9-245D-8E6F-E83F-FE6439AFA8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49C21E8-1215-6E28-973F-68AA04BA8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253BA-B351-4D31-A79F-99EED3423A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471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475BD00-A871-2DEC-3AA4-874EFCE7E3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849"/>
          <a:stretch/>
        </p:blipFill>
        <p:spPr bwMode="auto">
          <a:xfrm>
            <a:off x="0" y="1660634"/>
            <a:ext cx="12192000" cy="530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7EAC0A0-1C8D-A927-B376-634F4131CE54}"/>
              </a:ext>
            </a:extLst>
          </p:cNvPr>
          <p:cNvSpPr/>
          <p:nvPr/>
        </p:nvSpPr>
        <p:spPr>
          <a:xfrm>
            <a:off x="0" y="0"/>
            <a:ext cx="12192000" cy="1702676"/>
          </a:xfrm>
          <a:prstGeom prst="rect">
            <a:avLst/>
          </a:prstGeom>
          <a:solidFill>
            <a:srgbClr val="D1F7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Гендерная социализация детей раннего возраста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5BA60D7-BC70-336E-AE96-B36C361E29B0}"/>
              </a:ext>
            </a:extLst>
          </p:cNvPr>
          <p:cNvSpPr/>
          <p:nvPr/>
        </p:nvSpPr>
        <p:spPr>
          <a:xfrm>
            <a:off x="7790213" y="5818909"/>
            <a:ext cx="4401787" cy="1144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 воспитатель Макарова Т.В.</a:t>
            </a:r>
          </a:p>
        </p:txBody>
      </p:sp>
    </p:spTree>
    <p:extLst>
      <p:ext uri="{BB962C8B-B14F-4D97-AF65-F5344CB8AC3E}">
        <p14:creationId xmlns:p14="http://schemas.microsoft.com/office/powerpoint/2010/main" xmlns="" val="3795099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85E739E-4234-6BFE-C3E6-0FA7BE2709B6}"/>
              </a:ext>
            </a:extLst>
          </p:cNvPr>
          <p:cNvSpPr txBox="1"/>
          <p:nvPr/>
        </p:nvSpPr>
        <p:spPr>
          <a:xfrm>
            <a:off x="0" y="333555"/>
            <a:ext cx="12191999" cy="3201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Игровая ситуация</a:t>
            </a:r>
          </a:p>
          <a:p>
            <a:pPr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«Наступила осень, дети будут болеть, им нужно давать витамины. Давайте научимся, лепить витамины для зайчат. Для девочек - красные, для мальчиков - синие (по выбору детей)». Задача: «пролечить зайчат витаминами», «я помогу вам лепить витамины для зайчат». </a:t>
            </a:r>
          </a:p>
          <a:p>
            <a:pPr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ходу проведения занятия вся деятельность осуществлялась в игровом контексте. Например: «Я боюсь, что зайчик не сможет проглотить такой большой витамин, что делать?...  В конце - приходила мама-зайчиха к каждому ребёнку и благодарила его.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20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kern="1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endParaRPr lang="ru-RU" kern="1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A8C16748-768F-B614-5ADE-ACC995B79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0898" y="2642839"/>
            <a:ext cx="6411951" cy="396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3103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B89A1D5-F4E0-D19E-5B0E-7056EDD6EC5E}"/>
              </a:ext>
            </a:extLst>
          </p:cNvPr>
          <p:cNvSpPr txBox="1"/>
          <p:nvPr/>
        </p:nvSpPr>
        <p:spPr>
          <a:xfrm>
            <a:off x="0" y="337429"/>
            <a:ext cx="12192001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«На нашем участке»</a:t>
            </a:r>
          </a:p>
          <a:p>
            <a:pPr algn="ctr"/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Цель: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Учить ориентироваться на участке, называть знакомые предметы (беседка, машина, песочница, качели).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 дает поручение: «Мирон, прокатись на машине», Ксения набери в ведерко песок дети выполняют поручения.</a:t>
            </a:r>
          </a:p>
          <a:p>
            <a:endParaRPr lang="ru-RU" sz="2000" b="1" i="0" u="none" strike="noStrike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0" i="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387B4645-E041-1B1E-6E52-8C89492D6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199" y="2219092"/>
            <a:ext cx="5620214" cy="439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3E187E26-5FE8-77BE-01BF-245ACD5BB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87" y="2219092"/>
            <a:ext cx="5309837" cy="439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5834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3F9F56A-FE06-F9AB-439F-2AF1E39A047F}"/>
              </a:ext>
            </a:extLst>
          </p:cNvPr>
          <p:cNvSpPr txBox="1"/>
          <p:nvPr/>
        </p:nvSpPr>
        <p:spPr>
          <a:xfrm>
            <a:off x="0" y="1821782"/>
            <a:ext cx="1219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2FB082D0-B688-8B6D-089E-61B029B288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12" t="38314" r="5632" b="6666"/>
          <a:stretch/>
        </p:blipFill>
        <p:spPr bwMode="auto">
          <a:xfrm>
            <a:off x="0" y="3429000"/>
            <a:ext cx="1219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636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1A42B420-ABF1-E62F-FA3A-ED8158411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6835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134735A-136A-8777-7A77-1490AC526DAE}"/>
              </a:ext>
            </a:extLst>
          </p:cNvPr>
          <p:cNvSpPr/>
          <p:nvPr/>
        </p:nvSpPr>
        <p:spPr>
          <a:xfrm>
            <a:off x="2995448" y="1923393"/>
            <a:ext cx="6621518" cy="4934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ED6F375-7288-6876-F60A-EAFA3D525DB2}"/>
              </a:ext>
            </a:extLst>
          </p:cNvPr>
          <p:cNvSpPr txBox="1"/>
          <p:nvPr/>
        </p:nvSpPr>
        <p:spPr>
          <a:xfrm>
            <a:off x="2900856" y="2313204"/>
            <a:ext cx="719958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ель: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формирование у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детей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основных представлений о различии между мальчиками и девочками, мужчинами и женщинами.</a:t>
            </a: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Задачи: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1) обеспечение гендерного подхода в физическом воспитании детей раннего возраста; 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2) особенности реализации гендерной социализации в игровой деятельности дошкольников раннего возраста.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8888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97A2388-C7BA-8659-14A0-87614B5372F8}"/>
              </a:ext>
            </a:extLst>
          </p:cNvPr>
          <p:cNvSpPr txBox="1"/>
          <p:nvPr/>
        </p:nvSpPr>
        <p:spPr>
          <a:xfrm>
            <a:off x="220716" y="0"/>
            <a:ext cx="1182159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раздевалке шкафчики распределены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по цвету: у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девочек </a:t>
            </a:r>
            <a:r>
              <a:rPr lang="ru-RU" sz="3600" dirty="0">
                <a:solidFill>
                  <a:srgbClr val="FF33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розового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цвета,  у мальчиков </a:t>
            </a:r>
            <a:r>
              <a:rPr lang="ru-RU" sz="3600" dirty="0">
                <a:solidFill>
                  <a:srgbClr val="99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сиреневого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цвета.</a:t>
            </a:r>
          </a:p>
          <a:p>
            <a:endParaRPr lang="ru-RU" sz="3600" dirty="0">
              <a:latin typeface="Times New Roman" panose="02020603050405020304" pitchFamily="18" charset="0"/>
            </a:endParaRPr>
          </a:p>
          <a:p>
            <a:endParaRPr lang="ru-RU" sz="3600" dirty="0">
              <a:solidFill>
                <a:srgbClr val="9900FF"/>
              </a:solidFill>
              <a:latin typeface="Times New Roman" panose="02020603050405020304" pitchFamily="18" charset="0"/>
            </a:endParaRPr>
          </a:p>
          <a:p>
            <a:endParaRPr lang="ru-RU" sz="3600" dirty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E0992AF-F2EB-2D0A-EA8F-4E8932B42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45020"/>
            <a:ext cx="8944304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0182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25DB52C-2C8A-1A6F-0ADB-C1C5AD7E63D2}"/>
              </a:ext>
            </a:extLst>
          </p:cNvPr>
          <p:cNvSpPr txBox="1"/>
          <p:nvPr/>
        </p:nvSpPr>
        <p:spPr>
          <a:xfrm>
            <a:off x="0" y="215462"/>
            <a:ext cx="1219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 цвету расставлены столы в группе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: у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девочек </a:t>
            </a:r>
            <a:r>
              <a:rPr lang="ru-RU" sz="3600" dirty="0">
                <a:solidFill>
                  <a:srgbClr val="FF33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розового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цвета, а у мальчиков </a:t>
            </a:r>
            <a:r>
              <a:rPr lang="ru-RU" sz="3600" dirty="0">
                <a:solidFill>
                  <a:srgbClr val="99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сиреневого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цвета.</a:t>
            </a:r>
          </a:p>
          <a:p>
            <a:endParaRPr lang="ru-RU" sz="3600" dirty="0">
              <a:latin typeface="Times New Roman" panose="02020603050405020304" pitchFamily="18" charset="0"/>
            </a:endParaRPr>
          </a:p>
          <a:p>
            <a:endParaRPr lang="ru-RU" sz="3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9E8E0E6-CE22-BE9F-0CE1-3E0982BD8A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5641" y="1450429"/>
            <a:ext cx="7546428" cy="519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8342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0479D52-4794-0B22-5566-0BBE4CA4E483}"/>
              </a:ext>
            </a:extLst>
          </p:cNvPr>
          <p:cNvSpPr txBox="1"/>
          <p:nvPr/>
        </p:nvSpPr>
        <p:spPr>
          <a:xfrm>
            <a:off x="126124" y="578068"/>
            <a:ext cx="5623035" cy="728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Сюжетно-ролевая игра для мальчиков «Строитель»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63C629A-5DE9-039A-7E37-9F795D719D6C}"/>
              </a:ext>
            </a:extLst>
          </p:cNvPr>
          <p:cNvSpPr txBox="1"/>
          <p:nvPr/>
        </p:nvSpPr>
        <p:spPr>
          <a:xfrm>
            <a:off x="6442840" y="578068"/>
            <a:ext cx="5044967" cy="728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Сюжетно-ролевая игра для девочек «Уложи куклу»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5BACA01-08A1-12EB-5073-961365D1F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3961" y="1681653"/>
            <a:ext cx="4458357" cy="493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F7F637BC-B52D-5564-951D-162DC8E159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73" r="24943"/>
          <a:stretch/>
        </p:blipFill>
        <p:spPr bwMode="auto">
          <a:xfrm>
            <a:off x="6600495" y="1681654"/>
            <a:ext cx="4550979" cy="493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4610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598F2321-B932-F341-8CB8-4A53995AC8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34" t="18851" r="8889"/>
          <a:stretch/>
        </p:blipFill>
        <p:spPr bwMode="auto">
          <a:xfrm>
            <a:off x="8429297" y="3720662"/>
            <a:ext cx="3450019" cy="300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5102B4A3-64E0-1D21-378E-513368D063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058"/>
          <a:stretch/>
        </p:blipFill>
        <p:spPr bwMode="auto">
          <a:xfrm>
            <a:off x="312684" y="3720662"/>
            <a:ext cx="3944004" cy="300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4E45E8E2-172E-B610-0B91-AB4DED130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6087" y="3720662"/>
            <a:ext cx="3279227" cy="300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889074C-D7BF-73D0-9AA2-5BB5A03D5DB1}"/>
              </a:ext>
            </a:extLst>
          </p:cNvPr>
          <p:cNvSpPr/>
          <p:nvPr/>
        </p:nvSpPr>
        <p:spPr>
          <a:xfrm>
            <a:off x="106878" y="115614"/>
            <a:ext cx="12085122" cy="34500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«Маленькие герои»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ребенка представление о том, кто он: мальчик или девочка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предлагает детям стимульный материал «мальчики девочки». На магнитной доске представлены два домика: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желтый дом с синей крышей и дверью, рядом с которой  изображена  игрушка-машинка.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желтый дом с красной крышей и дверью, рядом с которой изображена кукла-девочка.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с детьми кто там может жить, кто в каком домике и почему. Ответы детей: дети, мальчики и девочки.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подводит итог беседы: что девочки любят чаще всего играть с куклами поэтому им будет весело в домике с красной дверью. А мальчики любят больше играть с машинками, поэтому им будет интересно в домике с синей  дверью.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только ребята там не смогут поместиться. Поэтому они туда отправят маленьких героев: мальчиков и девочек.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воспитатель предлагает детям по очереди подойти к доске, выбрать героя похожего на себя (по гендерному признаку) и отправить его к нужному  домику. Мальчики выбирают героя-мальчика и приклеивают рядом с домиком с синей крышей и дверью. Девочки героев-девочек приклеят рядом с домиком с красной крышей и дверью.  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3043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64821553-08D8-892B-A085-69EC05FE7E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116"/>
          <a:stretch/>
        </p:blipFill>
        <p:spPr bwMode="auto">
          <a:xfrm>
            <a:off x="0" y="3780263"/>
            <a:ext cx="3888828" cy="307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300313AC-8404-A248-CB05-A9131BAB94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234" b="7510"/>
          <a:stretch/>
        </p:blipFill>
        <p:spPr bwMode="auto">
          <a:xfrm>
            <a:off x="7672549" y="3780264"/>
            <a:ext cx="4519449" cy="307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xmlns="" id="{28066DD2-844D-CF8A-071F-4F2D97E2C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8828" y="3780263"/>
            <a:ext cx="3783721" cy="307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56ABAD3-8973-CADB-0FC5-A748CB536D36}"/>
              </a:ext>
            </a:extLst>
          </p:cNvPr>
          <p:cNvSpPr/>
          <p:nvPr/>
        </p:nvSpPr>
        <p:spPr>
          <a:xfrm>
            <a:off x="0" y="0"/>
            <a:ext cx="12107917" cy="3957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 Не ошибись»</a:t>
            </a:r>
          </a:p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уметь находить свое место по цвету.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Ход игры: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полу лежат обручи красного и синего цвета и обруч разделенный на несколько секторов (красного и синего цвета).  Рядом с красным обручем сидит кукла-девочка, а рядом с синем обручем кукла-мальчик. Далее с детьми проводится беседа о том какие они видят цвета и игрушки. Делают вывод, что обруч синего цвета для мальчиков , красный обруч для девочек, а обруч с несколькими секторами для всех. Сначала все дети встают в обруч с несколькими секторами. Далее дети выполняют задания воспитателя и, в соответствии со своим полом, становятся в обруч определенного цвета. </a:t>
            </a:r>
            <a:br>
              <a:rPr lang="ru-RU" sz="20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910990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3E84ABDA-264D-82A9-3219-AABF098AB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669884"/>
            <a:ext cx="4085112" cy="309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812547BC-C1C9-C1EA-607C-541F64109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5112" y="3669884"/>
            <a:ext cx="3914899" cy="309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xmlns="" id="{E929A9CB-7101-028F-8812-EEEF54A3D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0011" y="3669883"/>
            <a:ext cx="4191989" cy="309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9DA4BBC-C1E5-B02D-F908-156A2818B074}"/>
              </a:ext>
            </a:extLst>
          </p:cNvPr>
          <p:cNvSpPr/>
          <p:nvPr/>
        </p:nvSpPr>
        <p:spPr>
          <a:xfrm>
            <a:off x="0" y="1"/>
            <a:ext cx="12053455" cy="3764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«Волшебная карусель»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умение двигаться сохраняя направление, закреплять представление о форме, цвете предмета, вызвать чувство радости от общения со сверстниками и взрослыми.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показывает детям обруч, разделенный на несколько секторов красного и синего цвета. А также показывает прищепки красного и синего цвета. Далее с детьми проводится беседа о том какие они видят цвета. Делается акцент что у мальчиков синий цвет , а у девочек красный. Дети берут прицепки: мальчики синего цвета, а девочки красного. Прищепки дети прикрепляют к одежде. Воспитатель приглашает детей подойти к обручу и взяться руками за сектор нужного цвета. Когда дети выполняют задание начинается игра «карусели». Идем по кругу в одну сторону(влево). Поворачиваемся и идем в другую сторону(вправо). Поднимаем обруч поочередно вверх-вниз. Дети кладут обруч на пол, выпрямляются и делают шаг в круг. </a:t>
            </a:r>
          </a:p>
        </p:txBody>
      </p:sp>
    </p:spTree>
    <p:extLst>
      <p:ext uri="{BB962C8B-B14F-4D97-AF65-F5344CB8AC3E}">
        <p14:creationId xmlns:p14="http://schemas.microsoft.com/office/powerpoint/2010/main" xmlns="" val="2954133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1B14DAF-C7ED-6E91-F299-2A9806CF0635}"/>
              </a:ext>
            </a:extLst>
          </p:cNvPr>
          <p:cNvSpPr txBox="1"/>
          <p:nvPr/>
        </p:nvSpPr>
        <p:spPr>
          <a:xfrm>
            <a:off x="94593" y="203128"/>
            <a:ext cx="118872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520"/>
              </a:spcBef>
              <a:spcAft>
                <a:spcPts val="2520"/>
              </a:spcAft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«Подбери одежду для куклы Вани», «Подбери одежду для куклы Кати»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Цель: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Расширять представление детей о предметах одежды, их отличительные признаки(женская и мужская одежда), закреплять умение узнавать и называть одежду   ( шорты, юбка, рубашка, платье и т. д.).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Ход игры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Воспитатель обращается к детям «давайте поможем нашей кукле найти свою одежду. Предлагает выбрать и объяснить, какая одежда подходит мальчику, а какая девочке.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99D5371-BD07-017B-7D0D-A8B3A20001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258" r="3873"/>
          <a:stretch/>
        </p:blipFill>
        <p:spPr bwMode="auto">
          <a:xfrm>
            <a:off x="613782" y="2184435"/>
            <a:ext cx="5269880" cy="427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9F2D7195-C8BF-0135-6BFB-6E92F3AC08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750" b="9780"/>
          <a:stretch/>
        </p:blipFill>
        <p:spPr bwMode="auto">
          <a:xfrm>
            <a:off x="6434718" y="2184435"/>
            <a:ext cx="5143500" cy="427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93095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649</Words>
  <Application>Microsoft Office PowerPoint</Application>
  <PresentationFormat>Произвольный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тина кир</dc:creator>
  <cp:lastModifiedBy>Воронцова</cp:lastModifiedBy>
  <cp:revision>3</cp:revision>
  <dcterms:created xsi:type="dcterms:W3CDTF">2023-10-04T14:15:48Z</dcterms:created>
  <dcterms:modified xsi:type="dcterms:W3CDTF">2023-10-17T10:50:12Z</dcterms:modified>
</cp:coreProperties>
</file>