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18.xml" ContentType="application/vnd.openxmlformats-officedocument.theme+xml"/>
  <Override PartName="/ppt/theme/theme29.xml" ContentType="application/vnd.openxmlformats-officedocument.theme+xml"/>
  <Override PartName="/ppt/notesSlides/notesSlide16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3.xml" ContentType="application/vnd.openxmlformats-officedocument.theme+xml"/>
  <Override PartName="/ppt/theme/theme25.xml" ContentType="application/vnd.openxmlformats-officedocument.them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theme/theme3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9.xml" ContentType="application/vnd.openxmlformats-officedocument.theme+xml"/>
  <Override PartName="/ppt/theme/theme28.xml" ContentType="application/vnd.openxmlformats-officedocument.them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heme/theme17.xml" ContentType="application/vnd.openxmlformats-officedocument.theme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theme/theme15.xml" ContentType="application/vnd.openxmlformats-officedocument.theme+xml"/>
  <Override PartName="/ppt/theme/theme24.xml" ContentType="application/vnd.openxmlformats-officedocument.them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metadata" ContentType="application/binary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theme/theme16.xml" ContentType="application/vnd.openxmlformats-officedocument.theme+xml"/>
  <Override PartName="/ppt/theme/theme27.xml" ContentType="application/vnd.openxmlformats-officedocument.theme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  <p:sldMasterId id="2147483661" r:id="rId11"/>
    <p:sldMasterId id="2147483664" r:id="rId12"/>
    <p:sldMasterId id="2147483665" r:id="rId13"/>
    <p:sldMasterId id="2147483666" r:id="rId14"/>
    <p:sldMasterId id="2147483667" r:id="rId15"/>
    <p:sldMasterId id="2147483668" r:id="rId16"/>
    <p:sldMasterId id="2147483669" r:id="rId17"/>
    <p:sldMasterId id="2147483670" r:id="rId18"/>
    <p:sldMasterId id="2147483671" r:id="rId19"/>
    <p:sldMasterId id="2147483672" r:id="rId20"/>
    <p:sldMasterId id="2147483673" r:id="rId21"/>
    <p:sldMasterId id="2147483674" r:id="rId22"/>
    <p:sldMasterId id="2147483675" r:id="rId23"/>
    <p:sldMasterId id="2147483676" r:id="rId24"/>
    <p:sldMasterId id="2147483677" r:id="rId25"/>
    <p:sldMasterId id="2147483678" r:id="rId26"/>
    <p:sldMasterId id="2147483679" r:id="rId27"/>
    <p:sldMasterId id="2147483680" r:id="rId28"/>
    <p:sldMasterId id="2147483681" r:id="rId29"/>
  </p:sldMasterIdLst>
  <p:notesMasterIdLst>
    <p:notesMasterId r:id="rId54"/>
  </p:notes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9" r:id="rId51"/>
    <p:sldId id="277" r:id="rId52"/>
    <p:sldId id="278" r:id="rId53"/>
  </p:sldIdLst>
  <p:sldSz cx="10080625" cy="7559675"/>
  <p:notesSz cx="7559675" cy="10691813"/>
  <p:embeddedFontLst>
    <p:embeddedFont>
      <p:font typeface="Aharoni" pitchFamily="2" charset="-79"/>
      <p:bold r:id="rId55"/>
    </p:embeddedFont>
    <p:embeddedFont>
      <p:font typeface="Arial Black" pitchFamily="34" charset="0"/>
      <p:bold r:id="rId56"/>
    </p:embeddedFont>
    <p:embeddedFont>
      <p:font typeface="Arial Narrow" pitchFamily="34" charset="0"/>
      <p:regular r:id="rId57"/>
      <p:bold r:id="rId58"/>
      <p:italic r:id="rId59"/>
      <p:boldItalic r:id="rId60"/>
    </p:embeddedFont>
    <p:embeddedFont>
      <p:font typeface="Georgia" pitchFamily="18" charset="0"/>
      <p:regular r:id="rId61"/>
      <p:bold r:id="rId62"/>
      <p:italic r:id="rId63"/>
      <p:boldItalic r:id="rId64"/>
    </p:embeddedFont>
    <p:embeddedFont>
      <p:font typeface="Tahoma" pitchFamily="34" charset="0"/>
      <p:regular r:id="rId65"/>
      <p:bold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i06a8A7YgvaunYozI/M6s8Jo45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font" Target="fonts/font5.fntdata"/><Relationship Id="rId67" Type="http://customschemas.google.com/relationships/presentationmetadata" Target="metadata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44637" y="1069975"/>
            <a:ext cx="4468812" cy="3662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7800" cy="406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8" name="Google Shape;358;p1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5" name="Google Shape;405;p10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0" name="Google Shape;410;p11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8" name="Google Shape;418;p12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7" name="Google Shape;427;p13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6" name="Google Shape;436;p14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3" name="Google Shape;443;p15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8" name="Google Shape;448;p16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4" name="Google Shape;454;p17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1" name="Google Shape;461;p18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c6fae572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1562" cy="36623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c6fae572ba_0_0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7800" cy="4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5" name="Google Shape;365;p2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c6fae572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1562" cy="36623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c6fae572ba_0_5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7800" cy="4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c6fae572b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1562" cy="36623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c6fae572ba_0_12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7800" cy="4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7" name="Google Shape;487;p19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2" name="Google Shape;492;p20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0" name="Google Shape;370;p3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5" name="Google Shape;375;p4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0" name="Google Shape;380;p5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0" name="Google Shape;390;p7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5" name="Google Shape;395;p8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069975"/>
            <a:ext cx="4883150" cy="3663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0" name="Google Shape;400;p9:notes"/>
          <p:cNvSpPr txBox="1">
            <a:spLocks noGrp="1"/>
          </p:cNvSpPr>
          <p:nvPr>
            <p:ph type="body" idx="1"/>
          </p:nvPr>
        </p:nvSpPr>
        <p:spPr>
          <a:xfrm>
            <a:off x="1152525" y="5089525"/>
            <a:ext cx="525938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5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5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87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 txBox="1">
            <a:spLocks noGrp="1"/>
          </p:cNvSpPr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4"/>
          <p:cNvSpPr txBox="1">
            <a:spLocks noGrp="1"/>
          </p:cNvSpPr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1" u="none" strike="noStrike" cap="none">
                <a:solidFill>
                  <a:srgbClr val="28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1" u="none" strike="noStrike" cap="none">
                <a:solidFill>
                  <a:srgbClr val="28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1" u="none" strike="noStrike" cap="none">
                <a:solidFill>
                  <a:srgbClr val="28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1" u="none" strike="noStrike" cap="none">
                <a:solidFill>
                  <a:srgbClr val="28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1" u="none" strike="noStrike" cap="none">
                <a:solidFill>
                  <a:srgbClr val="28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1" u="none" strike="noStrike" cap="none">
                <a:solidFill>
                  <a:srgbClr val="28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1" u="none" strike="noStrike" cap="none">
                <a:solidFill>
                  <a:srgbClr val="28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1" u="none" strike="noStrike" cap="none">
                <a:solidFill>
                  <a:srgbClr val="28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1" u="none" strike="noStrike" cap="none">
                <a:solidFill>
                  <a:srgbClr val="28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462"/>
            <a:ext cx="10115550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7"/>
          <p:cNvSpPr txBox="1">
            <a:spLocks noGrp="1"/>
          </p:cNvSpPr>
          <p:nvPr>
            <p:ph type="title"/>
          </p:nvPr>
        </p:nvSpPr>
        <p:spPr>
          <a:xfrm>
            <a:off x="2335212" y="627062"/>
            <a:ext cx="70119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body" idx="1"/>
          </p:nvPr>
        </p:nvSpPr>
        <p:spPr>
          <a:xfrm>
            <a:off x="2347912" y="2101850"/>
            <a:ext cx="699928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375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8"/>
          <p:cNvSpPr txBox="1">
            <a:spLocks noGrp="1"/>
          </p:cNvSpPr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6B009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6B0094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6B0094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6B0094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6B0094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6B0094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6B0094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6B0094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6B0094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CCCC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CCCC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CCCC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CCCC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CCCC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CCCC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CCCC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CCCC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CCCC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9"/>
          <p:cNvSpPr/>
          <p:nvPr/>
        </p:nvSpPr>
        <p:spPr>
          <a:xfrm>
            <a:off x="0" y="0"/>
            <a:ext cx="10080625" cy="7559675"/>
          </a:xfrm>
          <a:prstGeom prst="roundRect">
            <a:avLst>
              <a:gd name="adj" fmla="val 4"/>
            </a:avLst>
          </a:prstGeom>
          <a:gradFill>
            <a:gsLst>
              <a:gs pos="0">
                <a:srgbClr val="3DEB3D"/>
              </a:gs>
              <a:gs pos="100000">
                <a:srgbClr val="008080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9"/>
          <p:cNvSpPr txBox="1">
            <a:spLocks noGrp="1"/>
          </p:cNvSpPr>
          <p:nvPr>
            <p:ph type="title"/>
          </p:nvPr>
        </p:nvSpPr>
        <p:spPr>
          <a:xfrm>
            <a:off x="730250" y="639762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body" idx="1"/>
          </p:nvPr>
        </p:nvSpPr>
        <p:spPr>
          <a:xfrm>
            <a:off x="730250" y="2100262"/>
            <a:ext cx="8607425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0" name="Google Shape;120;p39"/>
          <p:cNvSpPr/>
          <p:nvPr/>
        </p:nvSpPr>
        <p:spPr>
          <a:xfrm>
            <a:off x="0" y="0"/>
            <a:ext cx="1512887" cy="7559675"/>
          </a:xfrm>
          <a:prstGeom prst="roundRect">
            <a:avLst>
              <a:gd name="adj" fmla="val 22"/>
            </a:avLst>
          </a:prstGeom>
          <a:solidFill>
            <a:srgbClr val="00008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9"/>
          <p:cNvSpPr/>
          <p:nvPr/>
        </p:nvSpPr>
        <p:spPr>
          <a:xfrm>
            <a:off x="1527175" y="0"/>
            <a:ext cx="38100" cy="7559675"/>
          </a:xfrm>
          <a:prstGeom prst="roundRect">
            <a:avLst>
              <a:gd name="adj" fmla="val 900"/>
            </a:avLst>
          </a:prstGeom>
          <a:solidFill>
            <a:srgbClr val="0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9"/>
          <p:cNvSpPr/>
          <p:nvPr/>
        </p:nvSpPr>
        <p:spPr>
          <a:xfrm>
            <a:off x="8207375" y="7477125"/>
            <a:ext cx="600075" cy="84137"/>
          </a:xfrm>
          <a:prstGeom prst="roundRect">
            <a:avLst>
              <a:gd name="adj" fmla="val 415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/>
        </p:nvSpPr>
        <p:spPr>
          <a:xfrm>
            <a:off x="8207375" y="7332662"/>
            <a:ext cx="600075" cy="77787"/>
          </a:xfrm>
          <a:prstGeom prst="roundRect">
            <a:avLst>
              <a:gd name="adj" fmla="val 450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9"/>
          <p:cNvSpPr/>
          <p:nvPr/>
        </p:nvSpPr>
        <p:spPr>
          <a:xfrm>
            <a:off x="8207375" y="7175500"/>
            <a:ext cx="600075" cy="84137"/>
          </a:xfrm>
          <a:prstGeom prst="roundRect">
            <a:avLst>
              <a:gd name="adj" fmla="val 415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/>
          <p:nvPr/>
        </p:nvSpPr>
        <p:spPr>
          <a:xfrm>
            <a:off x="8207375" y="7032625"/>
            <a:ext cx="600075" cy="77787"/>
          </a:xfrm>
          <a:prstGeom prst="roundRect">
            <a:avLst>
              <a:gd name="adj" fmla="val 450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9"/>
          <p:cNvSpPr/>
          <p:nvPr/>
        </p:nvSpPr>
        <p:spPr>
          <a:xfrm>
            <a:off x="8207375" y="6877050"/>
            <a:ext cx="600075" cy="84137"/>
          </a:xfrm>
          <a:prstGeom prst="roundRect">
            <a:avLst>
              <a:gd name="adj" fmla="val 415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9"/>
          <p:cNvSpPr/>
          <p:nvPr/>
        </p:nvSpPr>
        <p:spPr>
          <a:xfrm>
            <a:off x="8207375" y="6732587"/>
            <a:ext cx="600075" cy="77787"/>
          </a:xfrm>
          <a:prstGeom prst="roundRect">
            <a:avLst>
              <a:gd name="adj" fmla="val 450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9"/>
          <p:cNvSpPr/>
          <p:nvPr/>
        </p:nvSpPr>
        <p:spPr>
          <a:xfrm>
            <a:off x="8937625" y="7477125"/>
            <a:ext cx="600075" cy="84137"/>
          </a:xfrm>
          <a:prstGeom prst="roundRect">
            <a:avLst>
              <a:gd name="adj" fmla="val 415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9"/>
          <p:cNvSpPr/>
          <p:nvPr/>
        </p:nvSpPr>
        <p:spPr>
          <a:xfrm>
            <a:off x="8937625" y="7332662"/>
            <a:ext cx="600075" cy="77787"/>
          </a:xfrm>
          <a:prstGeom prst="roundRect">
            <a:avLst>
              <a:gd name="adj" fmla="val 450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9"/>
          <p:cNvSpPr/>
          <p:nvPr/>
        </p:nvSpPr>
        <p:spPr>
          <a:xfrm>
            <a:off x="8937625" y="7175500"/>
            <a:ext cx="600075" cy="84137"/>
          </a:xfrm>
          <a:prstGeom prst="roundRect">
            <a:avLst>
              <a:gd name="adj" fmla="val 415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9"/>
          <p:cNvSpPr/>
          <p:nvPr/>
        </p:nvSpPr>
        <p:spPr>
          <a:xfrm>
            <a:off x="8937625" y="7032625"/>
            <a:ext cx="600075" cy="77787"/>
          </a:xfrm>
          <a:prstGeom prst="roundRect">
            <a:avLst>
              <a:gd name="adj" fmla="val 450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9"/>
          <p:cNvSpPr/>
          <p:nvPr/>
        </p:nvSpPr>
        <p:spPr>
          <a:xfrm>
            <a:off x="8937625" y="6877050"/>
            <a:ext cx="600075" cy="84137"/>
          </a:xfrm>
          <a:prstGeom prst="roundRect">
            <a:avLst>
              <a:gd name="adj" fmla="val 415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9"/>
          <p:cNvSpPr/>
          <p:nvPr/>
        </p:nvSpPr>
        <p:spPr>
          <a:xfrm>
            <a:off x="8937625" y="6732587"/>
            <a:ext cx="600075" cy="77787"/>
          </a:xfrm>
          <a:prstGeom prst="roundRect">
            <a:avLst>
              <a:gd name="adj" fmla="val 450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0"/>
          <p:cNvSpPr txBox="1">
            <a:spLocks noGrp="1"/>
          </p:cNvSpPr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 txBox="1">
            <a:spLocks noGrp="1"/>
          </p:cNvSpPr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0" name="Google Shape;140;p41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5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2"/>
          <p:cNvSpPr txBox="1">
            <a:spLocks noGrp="1"/>
          </p:cNvSpPr>
          <p:nvPr>
            <p:ph type="title"/>
          </p:nvPr>
        </p:nvSpPr>
        <p:spPr>
          <a:xfrm>
            <a:off x="0" y="627062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3" name="Google Shape;143;p42"/>
          <p:cNvSpPr txBox="1">
            <a:spLocks noGrp="1"/>
          </p:cNvSpPr>
          <p:nvPr>
            <p:ph type="body" idx="1"/>
          </p:nvPr>
        </p:nvSpPr>
        <p:spPr>
          <a:xfrm>
            <a:off x="0" y="2100262"/>
            <a:ext cx="8607425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44" name="Google Shape;144;p42"/>
          <p:cNvPicPr preferRelativeResize="0"/>
          <p:nvPr/>
        </p:nvPicPr>
        <p:blipFill rotWithShape="1">
          <a:blip r:embed="rId2">
            <a:alphaModFix/>
          </a:blip>
          <a:srcRect l="20043" t="19946"/>
          <a:stretch/>
        </p:blipFill>
        <p:spPr>
          <a:xfrm>
            <a:off x="0" y="0"/>
            <a:ext cx="4886325" cy="60674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3"/>
          <p:cNvGrpSpPr/>
          <p:nvPr/>
        </p:nvGrpSpPr>
        <p:grpSpPr>
          <a:xfrm>
            <a:off x="0" y="0"/>
            <a:ext cx="10156825" cy="7620000"/>
            <a:chOff x="0" y="0"/>
            <a:chExt cx="6398" cy="4800"/>
          </a:xfrm>
        </p:grpSpPr>
        <p:sp>
          <p:nvSpPr>
            <p:cNvPr id="147" name="Google Shape;147;p43"/>
            <p:cNvSpPr/>
            <p:nvPr/>
          </p:nvSpPr>
          <p:spPr>
            <a:xfrm>
              <a:off x="0" y="0"/>
              <a:ext cx="6398" cy="4800"/>
            </a:xfrm>
            <a:prstGeom prst="roundRect">
              <a:avLst>
                <a:gd name="adj" fmla="val 4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" name="Google Shape;148;p43"/>
            <p:cNvGrpSpPr/>
            <p:nvPr/>
          </p:nvGrpSpPr>
          <p:grpSpPr>
            <a:xfrm>
              <a:off x="0" y="0"/>
              <a:ext cx="6398" cy="4800"/>
              <a:chOff x="0" y="0"/>
              <a:chExt cx="6398" cy="4800"/>
            </a:xfrm>
          </p:grpSpPr>
          <p:grpSp>
            <p:nvGrpSpPr>
              <p:cNvPr id="149" name="Google Shape;149;p43"/>
              <p:cNvGrpSpPr/>
              <p:nvPr/>
            </p:nvGrpSpPr>
            <p:grpSpPr>
              <a:xfrm>
                <a:off x="0" y="113"/>
                <a:ext cx="6398" cy="4649"/>
                <a:chOff x="0" y="113"/>
                <a:chExt cx="6398" cy="4649"/>
              </a:xfrm>
            </p:grpSpPr>
            <p:cxnSp>
              <p:nvCxnSpPr>
                <p:cNvPr id="150" name="Google Shape;150;p43"/>
                <p:cNvCxnSpPr/>
                <p:nvPr/>
              </p:nvCxnSpPr>
              <p:spPr>
                <a:xfrm>
                  <a:off x="0" y="4535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" name="Google Shape;151;p43"/>
                <p:cNvCxnSpPr/>
                <p:nvPr/>
              </p:nvCxnSpPr>
              <p:spPr>
                <a:xfrm>
                  <a:off x="0" y="4649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" name="Google Shape;152;p43"/>
                <p:cNvCxnSpPr/>
                <p:nvPr/>
              </p:nvCxnSpPr>
              <p:spPr>
                <a:xfrm>
                  <a:off x="0" y="4535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3"/>
                <p:cNvCxnSpPr/>
                <p:nvPr/>
              </p:nvCxnSpPr>
              <p:spPr>
                <a:xfrm>
                  <a:off x="0" y="4762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3"/>
                <p:cNvCxnSpPr/>
                <p:nvPr/>
              </p:nvCxnSpPr>
              <p:spPr>
                <a:xfrm>
                  <a:off x="0" y="4195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3"/>
                <p:cNvCxnSpPr/>
                <p:nvPr/>
              </p:nvCxnSpPr>
              <p:spPr>
                <a:xfrm>
                  <a:off x="0" y="4309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3"/>
                <p:cNvCxnSpPr/>
                <p:nvPr/>
              </p:nvCxnSpPr>
              <p:spPr>
                <a:xfrm>
                  <a:off x="0" y="4195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3"/>
                <p:cNvCxnSpPr/>
                <p:nvPr/>
              </p:nvCxnSpPr>
              <p:spPr>
                <a:xfrm>
                  <a:off x="0" y="4422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3"/>
                <p:cNvCxnSpPr/>
                <p:nvPr/>
              </p:nvCxnSpPr>
              <p:spPr>
                <a:xfrm>
                  <a:off x="0" y="3855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3"/>
                <p:cNvCxnSpPr/>
                <p:nvPr/>
              </p:nvCxnSpPr>
              <p:spPr>
                <a:xfrm>
                  <a:off x="0" y="3969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" name="Google Shape;160;p43"/>
                <p:cNvCxnSpPr/>
                <p:nvPr/>
              </p:nvCxnSpPr>
              <p:spPr>
                <a:xfrm>
                  <a:off x="0" y="3855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" name="Google Shape;161;p43"/>
                <p:cNvCxnSpPr/>
                <p:nvPr/>
              </p:nvCxnSpPr>
              <p:spPr>
                <a:xfrm>
                  <a:off x="0" y="4082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" name="Google Shape;162;p43"/>
                <p:cNvCxnSpPr/>
                <p:nvPr/>
              </p:nvCxnSpPr>
              <p:spPr>
                <a:xfrm>
                  <a:off x="0" y="3515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3"/>
                <p:cNvCxnSpPr/>
                <p:nvPr/>
              </p:nvCxnSpPr>
              <p:spPr>
                <a:xfrm>
                  <a:off x="0" y="3628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3"/>
                <p:cNvCxnSpPr/>
                <p:nvPr/>
              </p:nvCxnSpPr>
              <p:spPr>
                <a:xfrm>
                  <a:off x="0" y="3515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3"/>
                <p:cNvCxnSpPr/>
                <p:nvPr/>
              </p:nvCxnSpPr>
              <p:spPr>
                <a:xfrm>
                  <a:off x="0" y="3742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3"/>
                <p:cNvCxnSpPr/>
                <p:nvPr/>
              </p:nvCxnSpPr>
              <p:spPr>
                <a:xfrm>
                  <a:off x="0" y="3175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3"/>
                <p:cNvCxnSpPr/>
                <p:nvPr/>
              </p:nvCxnSpPr>
              <p:spPr>
                <a:xfrm>
                  <a:off x="0" y="3288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3"/>
                <p:cNvCxnSpPr/>
                <p:nvPr/>
              </p:nvCxnSpPr>
              <p:spPr>
                <a:xfrm>
                  <a:off x="0" y="3175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3"/>
                <p:cNvCxnSpPr/>
                <p:nvPr/>
              </p:nvCxnSpPr>
              <p:spPr>
                <a:xfrm>
                  <a:off x="0" y="3402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3"/>
                <p:cNvCxnSpPr/>
                <p:nvPr/>
              </p:nvCxnSpPr>
              <p:spPr>
                <a:xfrm>
                  <a:off x="0" y="2835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" name="Google Shape;171;p43"/>
                <p:cNvCxnSpPr/>
                <p:nvPr/>
              </p:nvCxnSpPr>
              <p:spPr>
                <a:xfrm>
                  <a:off x="0" y="2948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" name="Google Shape;172;p43"/>
                <p:cNvCxnSpPr/>
                <p:nvPr/>
              </p:nvCxnSpPr>
              <p:spPr>
                <a:xfrm>
                  <a:off x="0" y="2835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3"/>
                <p:cNvCxnSpPr/>
                <p:nvPr/>
              </p:nvCxnSpPr>
              <p:spPr>
                <a:xfrm>
                  <a:off x="0" y="3061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3"/>
                <p:cNvCxnSpPr/>
                <p:nvPr/>
              </p:nvCxnSpPr>
              <p:spPr>
                <a:xfrm>
                  <a:off x="0" y="249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3"/>
                <p:cNvCxnSpPr/>
                <p:nvPr/>
              </p:nvCxnSpPr>
              <p:spPr>
                <a:xfrm>
                  <a:off x="0" y="2608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3"/>
                <p:cNvCxnSpPr/>
                <p:nvPr/>
              </p:nvCxnSpPr>
              <p:spPr>
                <a:xfrm>
                  <a:off x="0" y="249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3"/>
                <p:cNvCxnSpPr/>
                <p:nvPr/>
              </p:nvCxnSpPr>
              <p:spPr>
                <a:xfrm>
                  <a:off x="0" y="2721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3"/>
                <p:cNvCxnSpPr/>
                <p:nvPr/>
              </p:nvCxnSpPr>
              <p:spPr>
                <a:xfrm>
                  <a:off x="0" y="215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3"/>
                <p:cNvCxnSpPr/>
                <p:nvPr/>
              </p:nvCxnSpPr>
              <p:spPr>
                <a:xfrm>
                  <a:off x="0" y="2268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" name="Google Shape;180;p43"/>
                <p:cNvCxnSpPr/>
                <p:nvPr/>
              </p:nvCxnSpPr>
              <p:spPr>
                <a:xfrm>
                  <a:off x="0" y="215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" name="Google Shape;181;p43"/>
                <p:cNvCxnSpPr/>
                <p:nvPr/>
              </p:nvCxnSpPr>
              <p:spPr>
                <a:xfrm>
                  <a:off x="0" y="2381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" name="Google Shape;182;p43"/>
                <p:cNvCxnSpPr/>
                <p:nvPr/>
              </p:nvCxnSpPr>
              <p:spPr>
                <a:xfrm>
                  <a:off x="0" y="215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3"/>
                <p:cNvCxnSpPr/>
                <p:nvPr/>
              </p:nvCxnSpPr>
              <p:spPr>
                <a:xfrm>
                  <a:off x="0" y="215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3"/>
                <p:cNvCxnSpPr/>
                <p:nvPr/>
              </p:nvCxnSpPr>
              <p:spPr>
                <a:xfrm>
                  <a:off x="0" y="181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3"/>
                <p:cNvCxnSpPr/>
                <p:nvPr/>
              </p:nvCxnSpPr>
              <p:spPr>
                <a:xfrm>
                  <a:off x="0" y="1928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3"/>
                <p:cNvCxnSpPr/>
                <p:nvPr/>
              </p:nvCxnSpPr>
              <p:spPr>
                <a:xfrm>
                  <a:off x="0" y="181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3"/>
                <p:cNvCxnSpPr/>
                <p:nvPr/>
              </p:nvCxnSpPr>
              <p:spPr>
                <a:xfrm>
                  <a:off x="0" y="2041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3"/>
                <p:cNvCxnSpPr/>
                <p:nvPr/>
              </p:nvCxnSpPr>
              <p:spPr>
                <a:xfrm>
                  <a:off x="0" y="147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3"/>
                <p:cNvCxnSpPr/>
                <p:nvPr/>
              </p:nvCxnSpPr>
              <p:spPr>
                <a:xfrm>
                  <a:off x="0" y="1587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3"/>
                <p:cNvCxnSpPr/>
                <p:nvPr/>
              </p:nvCxnSpPr>
              <p:spPr>
                <a:xfrm>
                  <a:off x="0" y="147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" name="Google Shape;191;p43"/>
                <p:cNvCxnSpPr/>
                <p:nvPr/>
              </p:nvCxnSpPr>
              <p:spPr>
                <a:xfrm>
                  <a:off x="0" y="1701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" name="Google Shape;192;p43"/>
                <p:cNvCxnSpPr/>
                <p:nvPr/>
              </p:nvCxnSpPr>
              <p:spPr>
                <a:xfrm>
                  <a:off x="0" y="113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3"/>
                <p:cNvCxnSpPr/>
                <p:nvPr/>
              </p:nvCxnSpPr>
              <p:spPr>
                <a:xfrm>
                  <a:off x="0" y="1247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3"/>
                <p:cNvCxnSpPr/>
                <p:nvPr/>
              </p:nvCxnSpPr>
              <p:spPr>
                <a:xfrm>
                  <a:off x="0" y="113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3"/>
                <p:cNvCxnSpPr/>
                <p:nvPr/>
              </p:nvCxnSpPr>
              <p:spPr>
                <a:xfrm>
                  <a:off x="0" y="1361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3"/>
                <p:cNvCxnSpPr/>
                <p:nvPr/>
              </p:nvCxnSpPr>
              <p:spPr>
                <a:xfrm>
                  <a:off x="0" y="79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3"/>
                <p:cNvCxnSpPr/>
                <p:nvPr/>
              </p:nvCxnSpPr>
              <p:spPr>
                <a:xfrm>
                  <a:off x="0" y="907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3"/>
                <p:cNvCxnSpPr/>
                <p:nvPr/>
              </p:nvCxnSpPr>
              <p:spPr>
                <a:xfrm>
                  <a:off x="0" y="79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3"/>
                <p:cNvCxnSpPr/>
                <p:nvPr/>
              </p:nvCxnSpPr>
              <p:spPr>
                <a:xfrm>
                  <a:off x="0" y="1020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" name="Google Shape;200;p43"/>
                <p:cNvCxnSpPr/>
                <p:nvPr/>
              </p:nvCxnSpPr>
              <p:spPr>
                <a:xfrm>
                  <a:off x="0" y="45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" name="Google Shape;201;p43"/>
                <p:cNvCxnSpPr/>
                <p:nvPr/>
              </p:nvCxnSpPr>
              <p:spPr>
                <a:xfrm>
                  <a:off x="0" y="567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" name="Google Shape;202;p43"/>
                <p:cNvCxnSpPr/>
                <p:nvPr/>
              </p:nvCxnSpPr>
              <p:spPr>
                <a:xfrm>
                  <a:off x="0" y="454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" name="Google Shape;203;p43"/>
                <p:cNvCxnSpPr/>
                <p:nvPr/>
              </p:nvCxnSpPr>
              <p:spPr>
                <a:xfrm>
                  <a:off x="0" y="680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4" name="Google Shape;204;p43"/>
                <p:cNvCxnSpPr/>
                <p:nvPr/>
              </p:nvCxnSpPr>
              <p:spPr>
                <a:xfrm>
                  <a:off x="0" y="227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5" name="Google Shape;205;p43"/>
                <p:cNvCxnSpPr/>
                <p:nvPr/>
              </p:nvCxnSpPr>
              <p:spPr>
                <a:xfrm>
                  <a:off x="0" y="340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" name="Google Shape;206;p43"/>
                <p:cNvCxnSpPr/>
                <p:nvPr/>
              </p:nvCxnSpPr>
              <p:spPr>
                <a:xfrm>
                  <a:off x="0" y="227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" name="Google Shape;207;p43"/>
                <p:cNvCxnSpPr/>
                <p:nvPr/>
              </p:nvCxnSpPr>
              <p:spPr>
                <a:xfrm>
                  <a:off x="0" y="113"/>
                  <a:ext cx="639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08" name="Google Shape;208;p43"/>
              <p:cNvSpPr/>
              <p:nvPr/>
            </p:nvSpPr>
            <p:spPr>
              <a:xfrm>
                <a:off x="0" y="0"/>
                <a:ext cx="6398" cy="4800"/>
              </a:xfrm>
              <a:prstGeom prst="roundRect">
                <a:avLst>
                  <a:gd name="adj" fmla="val 4"/>
                </a:avLst>
              </a:prstGeom>
              <a:solidFill>
                <a:srgbClr val="3333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9" name="Google Shape;209;p43"/>
          <p:cNvSpPr/>
          <p:nvPr/>
        </p:nvSpPr>
        <p:spPr>
          <a:xfrm>
            <a:off x="0" y="0"/>
            <a:ext cx="10158412" cy="7621587"/>
          </a:xfrm>
          <a:custGeom>
            <a:avLst/>
            <a:gdLst/>
            <a:ahLst/>
            <a:cxnLst/>
            <a:rect l="l" t="t" r="r" b="b"/>
            <a:pathLst>
              <a:path w="28220" h="21170" extrusionOk="0">
                <a:moveTo>
                  <a:pt x="28219" y="0"/>
                </a:moveTo>
                <a:lnTo>
                  <a:pt x="28219" y="16405"/>
                </a:lnTo>
                <a:lnTo>
                  <a:pt x="9828" y="16405"/>
                </a:lnTo>
                <a:lnTo>
                  <a:pt x="5913" y="21169"/>
                </a:lnTo>
                <a:lnTo>
                  <a:pt x="0" y="21169"/>
                </a:lnTo>
                <a:lnTo>
                  <a:pt x="0" y="10586"/>
                </a:lnTo>
                <a:lnTo>
                  <a:pt x="0" y="4771"/>
                </a:lnTo>
                <a:lnTo>
                  <a:pt x="18392" y="4771"/>
                </a:lnTo>
                <a:lnTo>
                  <a:pt x="22310" y="0"/>
                </a:lnTo>
                <a:lnTo>
                  <a:pt x="28219" y="0"/>
                </a:lnTo>
              </a:path>
            </a:pathLst>
          </a:custGeom>
          <a:solidFill>
            <a:srgbClr val="000000">
              <a:alpha val="39607"/>
            </a:srgbClr>
          </a:solidFill>
          <a:ln w="9525" cap="flat" cmpd="sng">
            <a:solidFill>
              <a:srgbClr val="33336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43"/>
          <p:cNvGrpSpPr/>
          <p:nvPr/>
        </p:nvGrpSpPr>
        <p:grpSpPr>
          <a:xfrm>
            <a:off x="0" y="271462"/>
            <a:ext cx="10158413" cy="7278687"/>
            <a:chOff x="0" y="171"/>
            <a:chExt cx="6399" cy="4585"/>
          </a:xfrm>
        </p:grpSpPr>
        <p:sp>
          <p:nvSpPr>
            <p:cNvPr id="211" name="Google Shape;211;p43"/>
            <p:cNvSpPr/>
            <p:nvPr/>
          </p:nvSpPr>
          <p:spPr>
            <a:xfrm>
              <a:off x="75" y="1189"/>
              <a:ext cx="556" cy="1332"/>
            </a:xfrm>
            <a:prstGeom prst="roundRect">
              <a:avLst>
                <a:gd name="adj" fmla="val 38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3"/>
            <p:cNvSpPr/>
            <p:nvPr/>
          </p:nvSpPr>
          <p:spPr>
            <a:xfrm>
              <a:off x="407" y="1730"/>
              <a:ext cx="4727" cy="629"/>
            </a:xfrm>
            <a:prstGeom prst="roundRect">
              <a:avLst>
                <a:gd name="adj" fmla="val 34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3"/>
            <p:cNvSpPr/>
            <p:nvPr/>
          </p:nvSpPr>
          <p:spPr>
            <a:xfrm>
              <a:off x="331" y="2054"/>
              <a:ext cx="481" cy="2306"/>
            </a:xfrm>
            <a:prstGeom prst="roundRect">
              <a:avLst>
                <a:gd name="adj" fmla="val 44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3"/>
            <p:cNvSpPr/>
            <p:nvPr/>
          </p:nvSpPr>
          <p:spPr>
            <a:xfrm>
              <a:off x="647" y="3838"/>
              <a:ext cx="932" cy="431"/>
            </a:xfrm>
            <a:prstGeom prst="roundRect">
              <a:avLst>
                <a:gd name="adj" fmla="val 50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3"/>
            <p:cNvSpPr/>
            <p:nvPr/>
          </p:nvSpPr>
          <p:spPr>
            <a:xfrm>
              <a:off x="5436" y="414"/>
              <a:ext cx="782" cy="2702"/>
            </a:xfrm>
            <a:prstGeom prst="roundRect">
              <a:avLst>
                <a:gd name="adj" fmla="val 27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3"/>
            <p:cNvSpPr/>
            <p:nvPr/>
          </p:nvSpPr>
          <p:spPr>
            <a:xfrm>
              <a:off x="4307" y="2072"/>
              <a:ext cx="1595" cy="1495"/>
            </a:xfrm>
            <a:prstGeom prst="roundRect">
              <a:avLst>
                <a:gd name="adj" fmla="val 14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3"/>
            <p:cNvSpPr/>
            <p:nvPr/>
          </p:nvSpPr>
          <p:spPr>
            <a:xfrm>
              <a:off x="2499" y="1424"/>
              <a:ext cx="2077" cy="1188"/>
            </a:xfrm>
            <a:prstGeom prst="roundRect">
              <a:avLst>
                <a:gd name="adj" fmla="val 18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3"/>
            <p:cNvSpPr/>
            <p:nvPr/>
          </p:nvSpPr>
          <p:spPr>
            <a:xfrm>
              <a:off x="1521" y="2072"/>
              <a:ext cx="285" cy="1927"/>
            </a:xfrm>
            <a:prstGeom prst="roundRect">
              <a:avLst>
                <a:gd name="adj" fmla="val 75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3"/>
            <p:cNvSpPr/>
            <p:nvPr/>
          </p:nvSpPr>
          <p:spPr>
            <a:xfrm>
              <a:off x="2018" y="2901"/>
              <a:ext cx="1640" cy="612"/>
            </a:xfrm>
            <a:prstGeom prst="roundRect">
              <a:avLst>
                <a:gd name="adj" fmla="val 35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3"/>
            <p:cNvSpPr/>
            <p:nvPr/>
          </p:nvSpPr>
          <p:spPr>
            <a:xfrm>
              <a:off x="181" y="3208"/>
              <a:ext cx="5992" cy="197"/>
            </a:xfrm>
            <a:prstGeom prst="roundRect">
              <a:avLst>
                <a:gd name="adj" fmla="val 109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3"/>
            <p:cNvSpPr/>
            <p:nvPr/>
          </p:nvSpPr>
          <p:spPr>
            <a:xfrm>
              <a:off x="4878" y="649"/>
              <a:ext cx="843" cy="648"/>
            </a:xfrm>
            <a:prstGeom prst="roundRect">
              <a:avLst>
                <a:gd name="adj" fmla="val 33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3"/>
            <p:cNvSpPr/>
            <p:nvPr/>
          </p:nvSpPr>
          <p:spPr>
            <a:xfrm>
              <a:off x="4684" y="2865"/>
              <a:ext cx="1022" cy="215"/>
            </a:xfrm>
            <a:prstGeom prst="roundRect">
              <a:avLst>
                <a:gd name="adj" fmla="val 100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3"/>
            <p:cNvSpPr/>
            <p:nvPr/>
          </p:nvSpPr>
          <p:spPr>
            <a:xfrm>
              <a:off x="1054" y="1424"/>
              <a:ext cx="315" cy="684"/>
            </a:xfrm>
            <a:prstGeom prst="roundRect">
              <a:avLst>
                <a:gd name="adj" fmla="val 68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3"/>
            <p:cNvSpPr/>
            <p:nvPr/>
          </p:nvSpPr>
          <p:spPr>
            <a:xfrm>
              <a:off x="1913" y="1460"/>
              <a:ext cx="406" cy="648"/>
            </a:xfrm>
            <a:prstGeom prst="roundRect">
              <a:avLst>
                <a:gd name="adj" fmla="val 53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3"/>
            <p:cNvSpPr/>
            <p:nvPr/>
          </p:nvSpPr>
          <p:spPr>
            <a:xfrm>
              <a:off x="1026" y="2736"/>
              <a:ext cx="646" cy="2020"/>
            </a:xfrm>
            <a:custGeom>
              <a:avLst/>
              <a:gdLst/>
              <a:ahLst/>
              <a:cxnLst/>
              <a:rect l="l" t="t" r="r" b="b"/>
              <a:pathLst>
                <a:path w="2852" h="8913" extrusionOk="0">
                  <a:moveTo>
                    <a:pt x="0" y="8912"/>
                  </a:moveTo>
                  <a:lnTo>
                    <a:pt x="0" y="0"/>
                  </a:lnTo>
                  <a:lnTo>
                    <a:pt x="2849" y="0"/>
                  </a:lnTo>
                  <a:lnTo>
                    <a:pt x="2851" y="7226"/>
                  </a:lnTo>
                </a:path>
              </a:pathLst>
            </a:cu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3"/>
            <p:cNvSpPr/>
            <p:nvPr/>
          </p:nvSpPr>
          <p:spPr>
            <a:xfrm>
              <a:off x="0" y="3007"/>
              <a:ext cx="622" cy="1749"/>
            </a:xfrm>
            <a:custGeom>
              <a:avLst/>
              <a:gdLst/>
              <a:ahLst/>
              <a:cxnLst/>
              <a:rect l="l" t="t" r="r" b="b"/>
              <a:pathLst>
                <a:path w="2748" h="7718" extrusionOk="0">
                  <a:moveTo>
                    <a:pt x="0" y="0"/>
                  </a:moveTo>
                  <a:lnTo>
                    <a:pt x="2747" y="0"/>
                  </a:lnTo>
                  <a:lnTo>
                    <a:pt x="2747" y="7717"/>
                  </a:lnTo>
                </a:path>
              </a:pathLst>
            </a:cu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3"/>
            <p:cNvSpPr/>
            <p:nvPr/>
          </p:nvSpPr>
          <p:spPr>
            <a:xfrm>
              <a:off x="2992" y="1099"/>
              <a:ext cx="705" cy="1364"/>
            </a:xfrm>
            <a:custGeom>
              <a:avLst/>
              <a:gdLst/>
              <a:ahLst/>
              <a:cxnLst/>
              <a:rect l="l" t="t" r="r" b="b"/>
              <a:pathLst>
                <a:path w="3113" h="6019" extrusionOk="0">
                  <a:moveTo>
                    <a:pt x="0" y="0"/>
                  </a:moveTo>
                  <a:lnTo>
                    <a:pt x="0" y="6018"/>
                  </a:lnTo>
                  <a:lnTo>
                    <a:pt x="3112" y="6018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3"/>
            <p:cNvSpPr/>
            <p:nvPr/>
          </p:nvSpPr>
          <p:spPr>
            <a:xfrm>
              <a:off x="0" y="1099"/>
              <a:ext cx="2121" cy="852"/>
            </a:xfrm>
            <a:custGeom>
              <a:avLst/>
              <a:gdLst/>
              <a:ahLst/>
              <a:cxnLst/>
              <a:rect l="l" t="t" r="r" b="b"/>
              <a:pathLst>
                <a:path w="9359" h="3761" extrusionOk="0">
                  <a:moveTo>
                    <a:pt x="9358" y="0"/>
                  </a:moveTo>
                  <a:lnTo>
                    <a:pt x="9358" y="3760"/>
                  </a:lnTo>
                  <a:lnTo>
                    <a:pt x="0" y="3760"/>
                  </a:lnTo>
                </a:path>
              </a:pathLst>
            </a:cu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3"/>
            <p:cNvSpPr/>
            <p:nvPr/>
          </p:nvSpPr>
          <p:spPr>
            <a:xfrm>
              <a:off x="2841" y="2765"/>
              <a:ext cx="1637" cy="928"/>
            </a:xfrm>
            <a:custGeom>
              <a:avLst/>
              <a:gdLst/>
              <a:ahLst/>
              <a:cxnLst/>
              <a:rect l="l" t="t" r="r" b="b"/>
              <a:pathLst>
                <a:path w="7225" h="4098" extrusionOk="0">
                  <a:moveTo>
                    <a:pt x="0" y="4097"/>
                  </a:moveTo>
                  <a:lnTo>
                    <a:pt x="0" y="0"/>
                  </a:lnTo>
                  <a:lnTo>
                    <a:pt x="7224" y="0"/>
                  </a:lnTo>
                  <a:lnTo>
                    <a:pt x="7224" y="4097"/>
                  </a:lnTo>
                </a:path>
              </a:pathLst>
            </a:cu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3"/>
            <p:cNvSpPr/>
            <p:nvPr/>
          </p:nvSpPr>
          <p:spPr>
            <a:xfrm>
              <a:off x="4845" y="292"/>
              <a:ext cx="1554" cy="1266"/>
            </a:xfrm>
            <a:custGeom>
              <a:avLst/>
              <a:gdLst/>
              <a:ahLst/>
              <a:cxnLst/>
              <a:rect l="l" t="t" r="r" b="b"/>
              <a:pathLst>
                <a:path w="6856" h="5587" extrusionOk="0">
                  <a:moveTo>
                    <a:pt x="6855" y="5586"/>
                  </a:moveTo>
                  <a:lnTo>
                    <a:pt x="0" y="5586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3"/>
            <p:cNvSpPr/>
            <p:nvPr/>
          </p:nvSpPr>
          <p:spPr>
            <a:xfrm>
              <a:off x="5588" y="171"/>
              <a:ext cx="705" cy="573"/>
            </a:xfrm>
            <a:prstGeom prst="roundRect">
              <a:avLst>
                <a:gd name="adj" fmla="val 37"/>
              </a:avLst>
            </a:prstGeom>
            <a:noFill/>
            <a:ln w="9525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43"/>
          <p:cNvSpPr/>
          <p:nvPr/>
        </p:nvSpPr>
        <p:spPr>
          <a:xfrm>
            <a:off x="0" y="0"/>
            <a:ext cx="10158412" cy="7621587"/>
          </a:xfrm>
          <a:prstGeom prst="roundRect">
            <a:avLst>
              <a:gd name="adj" fmla="val 4"/>
            </a:avLst>
          </a:prstGeom>
          <a:solidFill>
            <a:srgbClr val="000000">
              <a:alpha val="34901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739775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body" idx="1"/>
          </p:nvPr>
        </p:nvSpPr>
        <p:spPr>
          <a:xfrm>
            <a:off x="739775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/>
          <p:nvPr/>
        </p:nvSpPr>
        <p:spPr>
          <a:xfrm>
            <a:off x="34925" y="0"/>
            <a:ext cx="10044112" cy="7559675"/>
          </a:xfrm>
          <a:custGeom>
            <a:avLst/>
            <a:gdLst/>
            <a:ahLst/>
            <a:cxnLst/>
            <a:rect l="l" t="t" r="r" b="b"/>
            <a:pathLst>
              <a:path w="27902" h="21001" extrusionOk="0">
                <a:moveTo>
                  <a:pt x="27901" y="0"/>
                </a:moveTo>
                <a:cubicBezTo>
                  <a:pt x="2282" y="4244"/>
                  <a:pt x="0" y="21000"/>
                  <a:pt x="0" y="21000"/>
                </a:cubicBezTo>
              </a:path>
            </a:pathLst>
          </a:custGeom>
          <a:noFill/>
          <a:ln w="36000" cap="flat" cmpd="sng">
            <a:solidFill>
              <a:srgbClr val="33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4"/>
          <p:cNvSpPr/>
          <p:nvPr/>
        </p:nvSpPr>
        <p:spPr>
          <a:xfrm>
            <a:off x="0" y="6792912"/>
            <a:ext cx="382587" cy="382587"/>
          </a:xfrm>
          <a:prstGeom prst="ellipse">
            <a:avLst/>
          </a:prstGeom>
          <a:solidFill>
            <a:srgbClr val="333366"/>
          </a:solidFill>
          <a:ln w="9525" cap="flat" cmpd="sng">
            <a:solidFill>
              <a:srgbClr val="66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4"/>
          <p:cNvSpPr/>
          <p:nvPr/>
        </p:nvSpPr>
        <p:spPr>
          <a:xfrm>
            <a:off x="163512" y="5922962"/>
            <a:ext cx="642937" cy="646112"/>
          </a:xfrm>
          <a:prstGeom prst="ellipse">
            <a:avLst/>
          </a:prstGeom>
          <a:solidFill>
            <a:srgbClr val="333366"/>
          </a:solidFill>
          <a:ln w="9525" cap="flat" cmpd="sng">
            <a:solidFill>
              <a:srgbClr val="66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606425" y="5005387"/>
            <a:ext cx="723900" cy="725487"/>
          </a:xfrm>
          <a:prstGeom prst="ellipse">
            <a:avLst/>
          </a:prstGeom>
          <a:solidFill>
            <a:srgbClr val="333366"/>
          </a:solidFill>
          <a:ln w="9525" cap="flat" cmpd="sng">
            <a:solidFill>
              <a:srgbClr val="66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4"/>
          <p:cNvSpPr/>
          <p:nvPr/>
        </p:nvSpPr>
        <p:spPr>
          <a:xfrm>
            <a:off x="1111250" y="3959225"/>
            <a:ext cx="925512" cy="928687"/>
          </a:xfrm>
          <a:prstGeom prst="ellipse">
            <a:avLst/>
          </a:prstGeom>
          <a:solidFill>
            <a:srgbClr val="333366"/>
          </a:solidFill>
          <a:ln w="9525" cap="flat" cmpd="sng">
            <a:solidFill>
              <a:srgbClr val="66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4"/>
          <p:cNvSpPr/>
          <p:nvPr/>
        </p:nvSpPr>
        <p:spPr>
          <a:xfrm>
            <a:off x="1987550" y="2603500"/>
            <a:ext cx="1325562" cy="1330325"/>
          </a:xfrm>
          <a:prstGeom prst="ellipse">
            <a:avLst/>
          </a:prstGeom>
          <a:solidFill>
            <a:srgbClr val="333366"/>
          </a:solidFill>
          <a:ln w="9525" cap="flat" cmpd="sng">
            <a:solidFill>
              <a:srgbClr val="66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4"/>
          <p:cNvSpPr/>
          <p:nvPr/>
        </p:nvSpPr>
        <p:spPr>
          <a:xfrm>
            <a:off x="3348037" y="1263650"/>
            <a:ext cx="1592262" cy="1597025"/>
          </a:xfrm>
          <a:prstGeom prst="ellipse">
            <a:avLst/>
          </a:prstGeom>
          <a:solidFill>
            <a:srgbClr val="333366"/>
          </a:solidFill>
          <a:ln w="9525" cap="flat" cmpd="sng">
            <a:solidFill>
              <a:srgbClr val="66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4"/>
          <p:cNvSpPr/>
          <p:nvPr/>
        </p:nvSpPr>
        <p:spPr>
          <a:xfrm>
            <a:off x="5178425" y="155575"/>
            <a:ext cx="1898650" cy="1905000"/>
          </a:xfrm>
          <a:prstGeom prst="ellipse">
            <a:avLst/>
          </a:prstGeom>
          <a:solidFill>
            <a:srgbClr val="333366"/>
          </a:solidFill>
          <a:ln w="9525" cap="flat" cmpd="sng">
            <a:solidFill>
              <a:srgbClr val="66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4"/>
          <p:cNvSpPr/>
          <p:nvPr/>
        </p:nvSpPr>
        <p:spPr>
          <a:xfrm>
            <a:off x="7559675" y="0"/>
            <a:ext cx="2520950" cy="1573212"/>
          </a:xfrm>
          <a:custGeom>
            <a:avLst/>
            <a:gdLst/>
            <a:ahLst/>
            <a:cxnLst/>
            <a:rect l="l" t="t" r="r" b="b"/>
            <a:pathLst>
              <a:path w="7001" h="4371" extrusionOk="0">
                <a:moveTo>
                  <a:pt x="4720" y="4150"/>
                </a:moveTo>
                <a:lnTo>
                  <a:pt x="4129" y="4314"/>
                </a:lnTo>
                <a:lnTo>
                  <a:pt x="3500" y="4370"/>
                </a:lnTo>
                <a:lnTo>
                  <a:pt x="2870" y="4314"/>
                </a:lnTo>
                <a:lnTo>
                  <a:pt x="2278" y="4150"/>
                </a:lnTo>
                <a:lnTo>
                  <a:pt x="1733" y="3891"/>
                </a:lnTo>
                <a:lnTo>
                  <a:pt x="1245" y="3544"/>
                </a:lnTo>
                <a:lnTo>
                  <a:pt x="822" y="3120"/>
                </a:lnTo>
                <a:lnTo>
                  <a:pt x="477" y="2631"/>
                </a:lnTo>
                <a:lnTo>
                  <a:pt x="218" y="2083"/>
                </a:lnTo>
                <a:lnTo>
                  <a:pt x="55" y="1490"/>
                </a:lnTo>
                <a:lnTo>
                  <a:pt x="0" y="859"/>
                </a:lnTo>
                <a:lnTo>
                  <a:pt x="55" y="227"/>
                </a:lnTo>
                <a:lnTo>
                  <a:pt x="117" y="0"/>
                </a:lnTo>
                <a:lnTo>
                  <a:pt x="7000" y="0"/>
                </a:lnTo>
                <a:lnTo>
                  <a:pt x="7000" y="235"/>
                </a:lnTo>
                <a:lnTo>
                  <a:pt x="7000" y="859"/>
                </a:lnTo>
                <a:lnTo>
                  <a:pt x="6943" y="1490"/>
                </a:lnTo>
                <a:lnTo>
                  <a:pt x="6781" y="2083"/>
                </a:lnTo>
                <a:lnTo>
                  <a:pt x="6522" y="2631"/>
                </a:lnTo>
                <a:lnTo>
                  <a:pt x="6177" y="3120"/>
                </a:lnTo>
                <a:lnTo>
                  <a:pt x="5754" y="3544"/>
                </a:lnTo>
                <a:lnTo>
                  <a:pt x="5266" y="3891"/>
                </a:lnTo>
                <a:lnTo>
                  <a:pt x="4720" y="4150"/>
                </a:lnTo>
              </a:path>
            </a:pathLst>
          </a:custGeom>
          <a:solidFill>
            <a:srgbClr val="333366"/>
          </a:solidFill>
          <a:ln w="9525" cap="flat" cmpd="sng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4"/>
          <p:cNvSpPr/>
          <p:nvPr/>
        </p:nvSpPr>
        <p:spPr>
          <a:xfrm>
            <a:off x="0" y="0"/>
            <a:ext cx="10080625" cy="7559675"/>
          </a:xfrm>
          <a:prstGeom prst="roundRect">
            <a:avLst>
              <a:gd name="adj" fmla="val 4"/>
            </a:avLst>
          </a:prstGeom>
          <a:gradFill>
            <a:gsLst>
              <a:gs pos="0">
                <a:srgbClr val="232335"/>
              </a:gs>
              <a:gs pos="100000">
                <a:srgbClr val="000000">
                  <a:alpha val="49803"/>
                </a:srgbClr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739775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>
            <a:off x="739775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>
            <a:off x="465137" y="0"/>
            <a:ext cx="9615487" cy="7559675"/>
          </a:xfrm>
          <a:prstGeom prst="roundRect">
            <a:avLst>
              <a:gd name="adj" fmla="val 4"/>
            </a:avLst>
          </a:prstGeom>
          <a:gradFill>
            <a:gsLst>
              <a:gs pos="0">
                <a:srgbClr val="FFFBF0"/>
              </a:gs>
              <a:gs pos="100000">
                <a:srgbClr val="FFFFCC"/>
              </a:gs>
            </a:gsLst>
            <a:lin ang="0" scaled="0"/>
          </a:gradFill>
          <a:ln w="9525" cap="flat" cmpd="sng">
            <a:solidFill>
              <a:srgbClr val="33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739775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739775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/>
          <p:nvPr/>
        </p:nvSpPr>
        <p:spPr>
          <a:xfrm>
            <a:off x="0" y="0"/>
            <a:ext cx="10080625" cy="7559675"/>
          </a:xfrm>
          <a:prstGeom prst="roundRect">
            <a:avLst>
              <a:gd name="adj" fmla="val 4"/>
            </a:avLst>
          </a:prstGeom>
          <a:gradFill>
            <a:gsLst>
              <a:gs pos="0">
                <a:srgbClr val="0099FF"/>
              </a:gs>
              <a:gs pos="100000">
                <a:srgbClr val="000080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5"/>
          <p:cNvSpPr txBox="1">
            <a:spLocks noGrp="1"/>
          </p:cNvSpPr>
          <p:nvPr>
            <p:ph type="title"/>
          </p:nvPr>
        </p:nvSpPr>
        <p:spPr>
          <a:xfrm>
            <a:off x="730250" y="639762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body" idx="1"/>
          </p:nvPr>
        </p:nvSpPr>
        <p:spPr>
          <a:xfrm>
            <a:off x="730250" y="2100262"/>
            <a:ext cx="8607425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2" name="Google Shape;252;p45"/>
          <p:cNvSpPr/>
          <p:nvPr/>
        </p:nvSpPr>
        <p:spPr>
          <a:xfrm>
            <a:off x="0" y="0"/>
            <a:ext cx="1512887" cy="7559675"/>
          </a:xfrm>
          <a:prstGeom prst="roundRect">
            <a:avLst>
              <a:gd name="adj" fmla="val 22"/>
            </a:avLst>
          </a:prstGeom>
          <a:solidFill>
            <a:srgbClr val="00008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5"/>
          <p:cNvSpPr/>
          <p:nvPr/>
        </p:nvSpPr>
        <p:spPr>
          <a:xfrm>
            <a:off x="1527175" y="0"/>
            <a:ext cx="38100" cy="7559675"/>
          </a:xfrm>
          <a:prstGeom prst="roundRect">
            <a:avLst>
              <a:gd name="adj" fmla="val 900"/>
            </a:avLst>
          </a:prstGeom>
          <a:solidFill>
            <a:srgbClr val="0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5"/>
          <p:cNvSpPr/>
          <p:nvPr/>
        </p:nvSpPr>
        <p:spPr>
          <a:xfrm>
            <a:off x="8207375" y="7477125"/>
            <a:ext cx="600075" cy="84137"/>
          </a:xfrm>
          <a:prstGeom prst="roundRect">
            <a:avLst>
              <a:gd name="adj" fmla="val 415"/>
            </a:avLst>
          </a:prstGeom>
          <a:solidFill>
            <a:srgbClr val="80808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5"/>
          <p:cNvSpPr/>
          <p:nvPr/>
        </p:nvSpPr>
        <p:spPr>
          <a:xfrm>
            <a:off x="8207375" y="7332662"/>
            <a:ext cx="600075" cy="77787"/>
          </a:xfrm>
          <a:prstGeom prst="roundRect">
            <a:avLst>
              <a:gd name="adj" fmla="val 450"/>
            </a:avLst>
          </a:prstGeom>
          <a:solidFill>
            <a:srgbClr val="80808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5"/>
          <p:cNvSpPr/>
          <p:nvPr/>
        </p:nvSpPr>
        <p:spPr>
          <a:xfrm>
            <a:off x="8207375" y="7175500"/>
            <a:ext cx="600075" cy="84137"/>
          </a:xfrm>
          <a:prstGeom prst="roundRect">
            <a:avLst>
              <a:gd name="adj" fmla="val 415"/>
            </a:avLst>
          </a:prstGeom>
          <a:solidFill>
            <a:srgbClr val="80808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5"/>
          <p:cNvSpPr/>
          <p:nvPr/>
        </p:nvSpPr>
        <p:spPr>
          <a:xfrm>
            <a:off x="8207375" y="7032625"/>
            <a:ext cx="600075" cy="77787"/>
          </a:xfrm>
          <a:prstGeom prst="roundRect">
            <a:avLst>
              <a:gd name="adj" fmla="val 450"/>
            </a:avLst>
          </a:prstGeom>
          <a:solidFill>
            <a:srgbClr val="80808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5"/>
          <p:cNvSpPr/>
          <p:nvPr/>
        </p:nvSpPr>
        <p:spPr>
          <a:xfrm>
            <a:off x="8207375" y="6877050"/>
            <a:ext cx="600075" cy="84137"/>
          </a:xfrm>
          <a:prstGeom prst="roundRect">
            <a:avLst>
              <a:gd name="adj" fmla="val 415"/>
            </a:avLst>
          </a:prstGeom>
          <a:solidFill>
            <a:srgbClr val="80808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5"/>
          <p:cNvSpPr/>
          <p:nvPr/>
        </p:nvSpPr>
        <p:spPr>
          <a:xfrm>
            <a:off x="8207375" y="6732587"/>
            <a:ext cx="600075" cy="77787"/>
          </a:xfrm>
          <a:prstGeom prst="roundRect">
            <a:avLst>
              <a:gd name="adj" fmla="val 450"/>
            </a:avLst>
          </a:prstGeom>
          <a:solidFill>
            <a:srgbClr val="80808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5"/>
          <p:cNvSpPr/>
          <p:nvPr/>
        </p:nvSpPr>
        <p:spPr>
          <a:xfrm>
            <a:off x="8937625" y="7477125"/>
            <a:ext cx="600075" cy="84137"/>
          </a:xfrm>
          <a:prstGeom prst="roundRect">
            <a:avLst>
              <a:gd name="adj" fmla="val 415"/>
            </a:avLst>
          </a:prstGeom>
          <a:solidFill>
            <a:srgbClr val="80808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5"/>
          <p:cNvSpPr/>
          <p:nvPr/>
        </p:nvSpPr>
        <p:spPr>
          <a:xfrm>
            <a:off x="8937625" y="7332662"/>
            <a:ext cx="600075" cy="77787"/>
          </a:xfrm>
          <a:prstGeom prst="roundRect">
            <a:avLst>
              <a:gd name="adj" fmla="val 450"/>
            </a:avLst>
          </a:prstGeom>
          <a:solidFill>
            <a:srgbClr val="80808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5"/>
          <p:cNvSpPr/>
          <p:nvPr/>
        </p:nvSpPr>
        <p:spPr>
          <a:xfrm>
            <a:off x="8937625" y="7175500"/>
            <a:ext cx="600075" cy="84137"/>
          </a:xfrm>
          <a:prstGeom prst="roundRect">
            <a:avLst>
              <a:gd name="adj" fmla="val 415"/>
            </a:avLst>
          </a:prstGeom>
          <a:solidFill>
            <a:srgbClr val="80808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5"/>
          <p:cNvSpPr/>
          <p:nvPr/>
        </p:nvSpPr>
        <p:spPr>
          <a:xfrm>
            <a:off x="8937625" y="7032625"/>
            <a:ext cx="600075" cy="77787"/>
          </a:xfrm>
          <a:prstGeom prst="roundRect">
            <a:avLst>
              <a:gd name="adj" fmla="val 450"/>
            </a:avLst>
          </a:prstGeom>
          <a:solidFill>
            <a:srgbClr val="80808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5"/>
          <p:cNvSpPr/>
          <p:nvPr/>
        </p:nvSpPr>
        <p:spPr>
          <a:xfrm>
            <a:off x="8937625" y="6877050"/>
            <a:ext cx="600075" cy="84137"/>
          </a:xfrm>
          <a:prstGeom prst="roundRect">
            <a:avLst>
              <a:gd name="adj" fmla="val 415"/>
            </a:avLst>
          </a:prstGeom>
          <a:solidFill>
            <a:srgbClr val="80808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5"/>
          <p:cNvSpPr/>
          <p:nvPr/>
        </p:nvSpPr>
        <p:spPr>
          <a:xfrm>
            <a:off x="8937625" y="6732587"/>
            <a:ext cx="600075" cy="77787"/>
          </a:xfrm>
          <a:prstGeom prst="roundRect">
            <a:avLst>
              <a:gd name="adj" fmla="val 450"/>
            </a:avLst>
          </a:prstGeom>
          <a:solidFill>
            <a:srgbClr val="80808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6"/>
          <p:cNvSpPr txBox="1">
            <a:spLocks noGrp="1"/>
          </p:cNvSpPr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9" name="Google Shape;269;p46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5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>
            <a:spLocks noGrp="1"/>
          </p:cNvSpPr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2" name="Google Shape;272;p47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5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>
            <a:spLocks noGrp="1"/>
          </p:cNvSpPr>
          <p:nvPr>
            <p:ph type="title"/>
          </p:nvPr>
        </p:nvSpPr>
        <p:spPr>
          <a:xfrm>
            <a:off x="741362" y="282575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48"/>
          <p:cNvSpPr txBox="1">
            <a:spLocks noGrp="1"/>
          </p:cNvSpPr>
          <p:nvPr>
            <p:ph type="body" idx="1"/>
          </p:nvPr>
        </p:nvSpPr>
        <p:spPr>
          <a:xfrm>
            <a:off x="741362" y="1963737"/>
            <a:ext cx="8770937" cy="49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6" name="Google Shape;276;p48"/>
          <p:cNvSpPr/>
          <p:nvPr/>
        </p:nvSpPr>
        <p:spPr>
          <a:xfrm>
            <a:off x="725487" y="7077075"/>
            <a:ext cx="9355137" cy="96837"/>
          </a:xfrm>
          <a:prstGeom prst="roundRect">
            <a:avLst>
              <a:gd name="adj" fmla="val 360"/>
            </a:avLst>
          </a:prstGeom>
          <a:solidFill>
            <a:srgbClr val="FF9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8"/>
          <p:cNvSpPr/>
          <p:nvPr/>
        </p:nvSpPr>
        <p:spPr>
          <a:xfrm>
            <a:off x="1987550" y="7289800"/>
            <a:ext cx="8093075" cy="96837"/>
          </a:xfrm>
          <a:prstGeom prst="roundRect">
            <a:avLst>
              <a:gd name="adj" fmla="val 360"/>
            </a:avLst>
          </a:prstGeom>
          <a:solidFill>
            <a:srgbClr val="FF9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" name="Google Shape;279;p49"/>
          <p:cNvCxnSpPr/>
          <p:nvPr/>
        </p:nvCxnSpPr>
        <p:spPr>
          <a:xfrm>
            <a:off x="0" y="914400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49"/>
          <p:cNvCxnSpPr/>
          <p:nvPr/>
        </p:nvCxnSpPr>
        <p:spPr>
          <a:xfrm>
            <a:off x="0" y="939800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49"/>
          <p:cNvCxnSpPr/>
          <p:nvPr/>
        </p:nvCxnSpPr>
        <p:spPr>
          <a:xfrm>
            <a:off x="0" y="1252537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49"/>
          <p:cNvCxnSpPr/>
          <p:nvPr/>
        </p:nvCxnSpPr>
        <p:spPr>
          <a:xfrm>
            <a:off x="0" y="1592262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49"/>
          <p:cNvCxnSpPr/>
          <p:nvPr/>
        </p:nvCxnSpPr>
        <p:spPr>
          <a:xfrm>
            <a:off x="0" y="1928812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49"/>
          <p:cNvCxnSpPr/>
          <p:nvPr/>
        </p:nvCxnSpPr>
        <p:spPr>
          <a:xfrm>
            <a:off x="0" y="2266950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49"/>
          <p:cNvCxnSpPr/>
          <p:nvPr/>
        </p:nvCxnSpPr>
        <p:spPr>
          <a:xfrm>
            <a:off x="0" y="2605087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49"/>
          <p:cNvCxnSpPr/>
          <p:nvPr/>
        </p:nvCxnSpPr>
        <p:spPr>
          <a:xfrm>
            <a:off x="0" y="2940050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49"/>
          <p:cNvCxnSpPr/>
          <p:nvPr/>
        </p:nvCxnSpPr>
        <p:spPr>
          <a:xfrm>
            <a:off x="0" y="3279775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49"/>
          <p:cNvCxnSpPr/>
          <p:nvPr/>
        </p:nvCxnSpPr>
        <p:spPr>
          <a:xfrm>
            <a:off x="0" y="3619500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49"/>
          <p:cNvCxnSpPr/>
          <p:nvPr/>
        </p:nvCxnSpPr>
        <p:spPr>
          <a:xfrm>
            <a:off x="0" y="3954462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49"/>
          <p:cNvCxnSpPr/>
          <p:nvPr/>
        </p:nvCxnSpPr>
        <p:spPr>
          <a:xfrm>
            <a:off x="0" y="4292600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49"/>
          <p:cNvCxnSpPr/>
          <p:nvPr/>
        </p:nvCxnSpPr>
        <p:spPr>
          <a:xfrm>
            <a:off x="0" y="4632325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49"/>
          <p:cNvCxnSpPr/>
          <p:nvPr/>
        </p:nvCxnSpPr>
        <p:spPr>
          <a:xfrm>
            <a:off x="0" y="4970462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49"/>
          <p:cNvCxnSpPr/>
          <p:nvPr/>
        </p:nvCxnSpPr>
        <p:spPr>
          <a:xfrm>
            <a:off x="0" y="5307012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49"/>
          <p:cNvCxnSpPr/>
          <p:nvPr/>
        </p:nvCxnSpPr>
        <p:spPr>
          <a:xfrm>
            <a:off x="0" y="5645150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49"/>
          <p:cNvCxnSpPr/>
          <p:nvPr/>
        </p:nvCxnSpPr>
        <p:spPr>
          <a:xfrm>
            <a:off x="0" y="5983287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49"/>
          <p:cNvCxnSpPr/>
          <p:nvPr/>
        </p:nvCxnSpPr>
        <p:spPr>
          <a:xfrm>
            <a:off x="0" y="6319837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49"/>
          <p:cNvCxnSpPr/>
          <p:nvPr/>
        </p:nvCxnSpPr>
        <p:spPr>
          <a:xfrm>
            <a:off x="0" y="6657975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49"/>
          <p:cNvCxnSpPr/>
          <p:nvPr/>
        </p:nvCxnSpPr>
        <p:spPr>
          <a:xfrm>
            <a:off x="0" y="6997700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49"/>
          <p:cNvCxnSpPr/>
          <p:nvPr/>
        </p:nvCxnSpPr>
        <p:spPr>
          <a:xfrm>
            <a:off x="0" y="7332662"/>
            <a:ext cx="10077450" cy="1587"/>
          </a:xfrm>
          <a:prstGeom prst="straightConnector1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0" name="Google Shape;300;p49"/>
          <p:cNvGrpSpPr/>
          <p:nvPr/>
        </p:nvGrpSpPr>
        <p:grpSpPr>
          <a:xfrm>
            <a:off x="503237" y="1717675"/>
            <a:ext cx="303212" cy="282575"/>
            <a:chOff x="317" y="1082"/>
            <a:chExt cx="191" cy="178"/>
          </a:xfrm>
        </p:grpSpPr>
        <p:sp>
          <p:nvSpPr>
            <p:cNvPr id="301" name="Google Shape;301;p49"/>
            <p:cNvSpPr/>
            <p:nvPr/>
          </p:nvSpPr>
          <p:spPr>
            <a:xfrm>
              <a:off x="317" y="1093"/>
              <a:ext cx="180" cy="167"/>
            </a:xfrm>
            <a:prstGeom prst="ellipse">
              <a:avLst/>
            </a:prstGeom>
            <a:solidFill>
              <a:srgbClr val="969696"/>
            </a:solidFill>
            <a:ln w="9525" cap="flat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9"/>
            <p:cNvSpPr/>
            <p:nvPr/>
          </p:nvSpPr>
          <p:spPr>
            <a:xfrm>
              <a:off x="328" y="1082"/>
              <a:ext cx="180" cy="166"/>
            </a:xfrm>
            <a:prstGeom prst="ellipse">
              <a:avLst/>
            </a:prstGeom>
            <a:solidFill>
              <a:srgbClr val="333333"/>
            </a:solidFill>
            <a:ln w="9525"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49"/>
          <p:cNvGrpSpPr/>
          <p:nvPr/>
        </p:nvGrpSpPr>
        <p:grpSpPr>
          <a:xfrm>
            <a:off x="503237" y="5580062"/>
            <a:ext cx="303212" cy="280987"/>
            <a:chOff x="317" y="3515"/>
            <a:chExt cx="191" cy="177"/>
          </a:xfrm>
        </p:grpSpPr>
        <p:sp>
          <p:nvSpPr>
            <p:cNvPr id="304" name="Google Shape;304;p49"/>
            <p:cNvSpPr/>
            <p:nvPr/>
          </p:nvSpPr>
          <p:spPr>
            <a:xfrm>
              <a:off x="317" y="3525"/>
              <a:ext cx="180" cy="167"/>
            </a:xfrm>
            <a:prstGeom prst="ellipse">
              <a:avLst/>
            </a:prstGeom>
            <a:solidFill>
              <a:srgbClr val="969696"/>
            </a:solidFill>
            <a:ln w="9525" cap="flat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9"/>
            <p:cNvSpPr/>
            <p:nvPr/>
          </p:nvSpPr>
          <p:spPr>
            <a:xfrm>
              <a:off x="328" y="3515"/>
              <a:ext cx="180" cy="166"/>
            </a:xfrm>
            <a:prstGeom prst="ellipse">
              <a:avLst/>
            </a:prstGeom>
            <a:solidFill>
              <a:srgbClr val="333333"/>
            </a:solidFill>
            <a:ln w="9525"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49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7" name="Google Shape;307;p49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87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0"/>
          <p:cNvSpPr txBox="1">
            <a:spLocks noGrp="1"/>
          </p:cNvSpPr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0" name="Google Shape;310;p50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5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/>
          <p:nvPr/>
        </p:nvSpPr>
        <p:spPr>
          <a:xfrm>
            <a:off x="404812" y="1893887"/>
            <a:ext cx="9674225" cy="5665787"/>
          </a:xfrm>
          <a:prstGeom prst="roundRect">
            <a:avLst>
              <a:gd name="adj" fmla="val 6"/>
            </a:avLst>
          </a:prstGeom>
          <a:solidFill>
            <a:srgbClr val="DDDDDD"/>
          </a:solidFill>
          <a:ln w="952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1"/>
          <p:cNvSpPr txBox="1">
            <a:spLocks noGrp="1"/>
          </p:cNvSpPr>
          <p:nvPr>
            <p:ph type="title"/>
          </p:nvPr>
        </p:nvSpPr>
        <p:spPr>
          <a:xfrm>
            <a:off x="741362" y="555625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51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7425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50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51"/>
          <p:cNvSpPr/>
          <p:nvPr/>
        </p:nvSpPr>
        <p:spPr>
          <a:xfrm>
            <a:off x="0" y="0"/>
            <a:ext cx="182562" cy="919162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1"/>
          <p:cNvSpPr/>
          <p:nvPr/>
        </p:nvSpPr>
        <p:spPr>
          <a:xfrm>
            <a:off x="0" y="2381250"/>
            <a:ext cx="182562" cy="919162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1"/>
          <p:cNvSpPr/>
          <p:nvPr/>
        </p:nvSpPr>
        <p:spPr>
          <a:xfrm>
            <a:off x="0" y="1168400"/>
            <a:ext cx="182562" cy="919162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/>
          <p:nvPr/>
        </p:nvSpPr>
        <p:spPr>
          <a:xfrm>
            <a:off x="0" y="0"/>
            <a:ext cx="5219700" cy="1017587"/>
          </a:xfrm>
          <a:custGeom>
            <a:avLst/>
            <a:gdLst/>
            <a:ahLst/>
            <a:cxnLst/>
            <a:rect l="l" t="t" r="r" b="b"/>
            <a:pathLst>
              <a:path w="14498" h="2828" extrusionOk="0">
                <a:moveTo>
                  <a:pt x="0" y="0"/>
                </a:moveTo>
                <a:lnTo>
                  <a:pt x="0" y="1236"/>
                </a:lnTo>
                <a:lnTo>
                  <a:pt x="706" y="1631"/>
                </a:lnTo>
                <a:lnTo>
                  <a:pt x="1407" y="1935"/>
                </a:lnTo>
                <a:lnTo>
                  <a:pt x="2157" y="2197"/>
                </a:lnTo>
                <a:lnTo>
                  <a:pt x="2943" y="2418"/>
                </a:lnTo>
                <a:lnTo>
                  <a:pt x="3767" y="2593"/>
                </a:lnTo>
                <a:lnTo>
                  <a:pt x="4625" y="2721"/>
                </a:lnTo>
                <a:lnTo>
                  <a:pt x="5510" y="2801"/>
                </a:lnTo>
                <a:lnTo>
                  <a:pt x="6417" y="2827"/>
                </a:lnTo>
                <a:lnTo>
                  <a:pt x="7329" y="2801"/>
                </a:lnTo>
                <a:lnTo>
                  <a:pt x="8215" y="2721"/>
                </a:lnTo>
                <a:lnTo>
                  <a:pt x="9072" y="2593"/>
                </a:lnTo>
                <a:lnTo>
                  <a:pt x="9895" y="2418"/>
                </a:lnTo>
                <a:lnTo>
                  <a:pt x="10684" y="2197"/>
                </a:lnTo>
                <a:lnTo>
                  <a:pt x="11432" y="1935"/>
                </a:lnTo>
                <a:lnTo>
                  <a:pt x="12136" y="1631"/>
                </a:lnTo>
                <a:lnTo>
                  <a:pt x="12788" y="1293"/>
                </a:lnTo>
                <a:lnTo>
                  <a:pt x="13392" y="920"/>
                </a:lnTo>
                <a:lnTo>
                  <a:pt x="13940" y="513"/>
                </a:lnTo>
                <a:lnTo>
                  <a:pt x="14429" y="78"/>
                </a:lnTo>
                <a:lnTo>
                  <a:pt x="14497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47FF"/>
              </a:gs>
              <a:gs pos="100000">
                <a:srgbClr val="0000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2"/>
          <p:cNvSpPr/>
          <p:nvPr/>
        </p:nvSpPr>
        <p:spPr>
          <a:xfrm>
            <a:off x="0" y="5402262"/>
            <a:ext cx="10080625" cy="2157412"/>
          </a:xfrm>
          <a:prstGeom prst="roundRect">
            <a:avLst>
              <a:gd name="adj" fmla="val 15"/>
            </a:avLst>
          </a:prstGeom>
          <a:gradFill>
            <a:gsLst>
              <a:gs pos="0">
                <a:srgbClr val="0047FF"/>
              </a:gs>
              <a:gs pos="100000">
                <a:srgbClr val="0000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2"/>
          <p:cNvSpPr/>
          <p:nvPr/>
        </p:nvSpPr>
        <p:spPr>
          <a:xfrm>
            <a:off x="-33337" y="6459537"/>
            <a:ext cx="5240337" cy="1101725"/>
          </a:xfrm>
          <a:custGeom>
            <a:avLst/>
            <a:gdLst/>
            <a:ahLst/>
            <a:cxnLst/>
            <a:rect l="l" t="t" r="r" b="b"/>
            <a:pathLst>
              <a:path w="14555" h="3060" extrusionOk="0">
                <a:moveTo>
                  <a:pt x="93" y="3059"/>
                </a:moveTo>
                <a:lnTo>
                  <a:pt x="93" y="2102"/>
                </a:lnTo>
                <a:lnTo>
                  <a:pt x="0" y="2065"/>
                </a:lnTo>
                <a:lnTo>
                  <a:pt x="586" y="1659"/>
                </a:lnTo>
                <a:lnTo>
                  <a:pt x="1219" y="1291"/>
                </a:lnTo>
                <a:lnTo>
                  <a:pt x="1898" y="964"/>
                </a:lnTo>
                <a:lnTo>
                  <a:pt x="2620" y="680"/>
                </a:lnTo>
                <a:lnTo>
                  <a:pt x="3383" y="441"/>
                </a:lnTo>
                <a:lnTo>
                  <a:pt x="4180" y="252"/>
                </a:lnTo>
                <a:lnTo>
                  <a:pt x="5008" y="112"/>
                </a:lnTo>
                <a:lnTo>
                  <a:pt x="5864" y="29"/>
                </a:lnTo>
                <a:lnTo>
                  <a:pt x="6745" y="0"/>
                </a:lnTo>
                <a:lnTo>
                  <a:pt x="7625" y="29"/>
                </a:lnTo>
                <a:lnTo>
                  <a:pt x="8479" y="112"/>
                </a:lnTo>
                <a:lnTo>
                  <a:pt x="9308" y="252"/>
                </a:lnTo>
                <a:lnTo>
                  <a:pt x="10104" y="441"/>
                </a:lnTo>
                <a:lnTo>
                  <a:pt x="10868" y="680"/>
                </a:lnTo>
                <a:lnTo>
                  <a:pt x="11590" y="964"/>
                </a:lnTo>
                <a:lnTo>
                  <a:pt x="12269" y="1291"/>
                </a:lnTo>
                <a:lnTo>
                  <a:pt x="12902" y="1659"/>
                </a:lnTo>
                <a:lnTo>
                  <a:pt x="13487" y="2065"/>
                </a:lnTo>
                <a:lnTo>
                  <a:pt x="14018" y="2504"/>
                </a:lnTo>
                <a:lnTo>
                  <a:pt x="14489" y="2976"/>
                </a:lnTo>
                <a:lnTo>
                  <a:pt x="14554" y="3059"/>
                </a:lnTo>
                <a:lnTo>
                  <a:pt x="93" y="3059"/>
                </a:lnTo>
              </a:path>
            </a:pathLst>
          </a:custGeom>
          <a:gradFill>
            <a:gsLst>
              <a:gs pos="0">
                <a:srgbClr val="2300DC"/>
              </a:gs>
              <a:gs pos="100000">
                <a:srgbClr val="000080">
                  <a:alpha val="49803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2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3" name="Google Shape;323;p52"/>
          <p:cNvSpPr txBox="1">
            <a:spLocks noGrp="1"/>
          </p:cNvSpPr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E6E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"/>
          <p:cNvSpPr/>
          <p:nvPr/>
        </p:nvSpPr>
        <p:spPr>
          <a:xfrm>
            <a:off x="404812" y="1893887"/>
            <a:ext cx="9674225" cy="5665787"/>
          </a:xfrm>
          <a:prstGeom prst="roundRect">
            <a:avLst>
              <a:gd name="adj" fmla="val 6"/>
            </a:avLst>
          </a:prstGeom>
          <a:solidFill>
            <a:srgbClr val="DDDDDD"/>
          </a:solidFill>
          <a:ln w="952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3"/>
          <p:cNvSpPr txBox="1">
            <a:spLocks noGrp="1"/>
          </p:cNvSpPr>
          <p:nvPr>
            <p:ph type="title"/>
          </p:nvPr>
        </p:nvSpPr>
        <p:spPr>
          <a:xfrm>
            <a:off x="741362" y="555625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53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7425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50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Google Shape;328;p53"/>
          <p:cNvSpPr/>
          <p:nvPr/>
        </p:nvSpPr>
        <p:spPr>
          <a:xfrm>
            <a:off x="0" y="0"/>
            <a:ext cx="182562" cy="919162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3"/>
          <p:cNvSpPr/>
          <p:nvPr/>
        </p:nvSpPr>
        <p:spPr>
          <a:xfrm>
            <a:off x="0" y="2381250"/>
            <a:ext cx="182562" cy="919162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3"/>
          <p:cNvSpPr/>
          <p:nvPr/>
        </p:nvSpPr>
        <p:spPr>
          <a:xfrm>
            <a:off x="0" y="1168400"/>
            <a:ext cx="182562" cy="919162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/>
          <p:cNvSpPr/>
          <p:nvPr/>
        </p:nvSpPr>
        <p:spPr>
          <a:xfrm rot="5400000">
            <a:off x="6426200" y="3486150"/>
            <a:ext cx="6048375" cy="1260475"/>
          </a:xfrm>
          <a:prstGeom prst="roundRect">
            <a:avLst>
              <a:gd name="adj" fmla="val 27"/>
            </a:avLst>
          </a:prstGeom>
          <a:gradFill>
            <a:gsLst>
              <a:gs pos="0">
                <a:srgbClr val="141F28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4"/>
          <p:cNvSpPr/>
          <p:nvPr/>
        </p:nvSpPr>
        <p:spPr>
          <a:xfrm rot="5400000">
            <a:off x="4841875" y="2320925"/>
            <a:ext cx="400050" cy="10080625"/>
          </a:xfrm>
          <a:prstGeom prst="roundRect">
            <a:avLst>
              <a:gd name="adj" fmla="val 85"/>
            </a:avLst>
          </a:prstGeom>
          <a:gradFill>
            <a:gsLst>
              <a:gs pos="0">
                <a:srgbClr val="273F4F"/>
              </a:gs>
              <a:gs pos="100000">
                <a:srgbClr val="2A69AE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4"/>
          <p:cNvSpPr/>
          <p:nvPr/>
        </p:nvSpPr>
        <p:spPr>
          <a:xfrm rot="5400000">
            <a:off x="4495800" y="-4492625"/>
            <a:ext cx="1092200" cy="10080625"/>
          </a:xfrm>
          <a:prstGeom prst="roundRect">
            <a:avLst>
              <a:gd name="adj" fmla="val 31"/>
            </a:avLst>
          </a:prstGeom>
          <a:gradFill>
            <a:gsLst>
              <a:gs pos="0">
                <a:srgbClr val="273F4F"/>
              </a:gs>
              <a:gs pos="100000">
                <a:srgbClr val="2A69AE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4"/>
          <p:cNvSpPr txBox="1">
            <a:spLocks noGrp="1"/>
          </p:cNvSpPr>
          <p:nvPr>
            <p:ph type="title"/>
          </p:nvPr>
        </p:nvSpPr>
        <p:spPr>
          <a:xfrm>
            <a:off x="560387" y="168275"/>
            <a:ext cx="8902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FEEB9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FEEB9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FEEB9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FEEB9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FEEB9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FEEB9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FEEB9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FEEB9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FEEB9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Google Shape;336;p54"/>
          <p:cNvSpPr txBox="1">
            <a:spLocks noGrp="1"/>
          </p:cNvSpPr>
          <p:nvPr>
            <p:ph type="body" idx="1"/>
          </p:nvPr>
        </p:nvSpPr>
        <p:spPr>
          <a:xfrm>
            <a:off x="755650" y="1511300"/>
            <a:ext cx="8566150" cy="545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EAEAE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EAEAEA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EAEAEA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EAEAEA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EAEAEA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EAEAEA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EAEAEA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EAEAEA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EAEAEA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37" name="Google Shape;337;p54"/>
          <p:cNvSpPr/>
          <p:nvPr/>
        </p:nvSpPr>
        <p:spPr>
          <a:xfrm>
            <a:off x="755650" y="7034212"/>
            <a:ext cx="210026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4"/>
          <p:cNvSpPr/>
          <p:nvPr/>
        </p:nvSpPr>
        <p:spPr>
          <a:xfrm>
            <a:off x="0" y="1176337"/>
            <a:ext cx="8375650" cy="1905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273F4F"/>
              </a:gs>
              <a:gs pos="100000">
                <a:srgbClr val="16528E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4"/>
          <p:cNvSpPr/>
          <p:nvPr/>
        </p:nvSpPr>
        <p:spPr>
          <a:xfrm>
            <a:off x="0" y="1260475"/>
            <a:ext cx="8375650" cy="1905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273F4F"/>
              </a:gs>
              <a:gs pos="100000">
                <a:srgbClr val="16528E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4"/>
          <p:cNvSpPr/>
          <p:nvPr/>
        </p:nvSpPr>
        <p:spPr>
          <a:xfrm>
            <a:off x="0" y="1344612"/>
            <a:ext cx="8375650" cy="1905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273F4F"/>
              </a:gs>
              <a:gs pos="100000">
                <a:srgbClr val="16528E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4"/>
          <p:cNvSpPr/>
          <p:nvPr/>
        </p:nvSpPr>
        <p:spPr>
          <a:xfrm>
            <a:off x="4300537" y="3633787"/>
            <a:ext cx="10080625" cy="1587"/>
          </a:xfrm>
          <a:prstGeom prst="roundRect">
            <a:avLst>
              <a:gd name="adj" fmla="val 108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4"/>
          <p:cNvSpPr/>
          <p:nvPr/>
        </p:nvSpPr>
        <p:spPr>
          <a:xfrm>
            <a:off x="0" y="7056437"/>
            <a:ext cx="8375650" cy="1905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273F4F"/>
              </a:gs>
              <a:gs pos="100000">
                <a:srgbClr val="16528E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4"/>
          <p:cNvSpPr/>
          <p:nvPr/>
        </p:nvSpPr>
        <p:spPr>
          <a:xfrm rot="-5400000">
            <a:off x="8804275" y="-168275"/>
            <a:ext cx="19050" cy="252730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4"/>
          <p:cNvSpPr/>
          <p:nvPr/>
        </p:nvSpPr>
        <p:spPr>
          <a:xfrm rot="-5400000">
            <a:off x="8804275" y="336550"/>
            <a:ext cx="19050" cy="252730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4"/>
          <p:cNvSpPr/>
          <p:nvPr/>
        </p:nvSpPr>
        <p:spPr>
          <a:xfrm rot="-5400000">
            <a:off x="8804275" y="839787"/>
            <a:ext cx="19050" cy="252730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4"/>
          <p:cNvSpPr/>
          <p:nvPr/>
        </p:nvSpPr>
        <p:spPr>
          <a:xfrm rot="-5400000">
            <a:off x="8804275" y="1344612"/>
            <a:ext cx="19050" cy="252730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4"/>
          <p:cNvSpPr/>
          <p:nvPr/>
        </p:nvSpPr>
        <p:spPr>
          <a:xfrm rot="-5400000">
            <a:off x="8804275" y="1847850"/>
            <a:ext cx="19050" cy="252730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4"/>
          <p:cNvSpPr/>
          <p:nvPr/>
        </p:nvSpPr>
        <p:spPr>
          <a:xfrm rot="-5400000">
            <a:off x="8804275" y="2352675"/>
            <a:ext cx="19050" cy="252730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4"/>
          <p:cNvSpPr/>
          <p:nvPr/>
        </p:nvSpPr>
        <p:spPr>
          <a:xfrm rot="-5400000">
            <a:off x="8804275" y="2855912"/>
            <a:ext cx="19050" cy="252730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4"/>
          <p:cNvSpPr/>
          <p:nvPr/>
        </p:nvSpPr>
        <p:spPr>
          <a:xfrm rot="-5400000">
            <a:off x="8804275" y="3360737"/>
            <a:ext cx="19050" cy="252730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4"/>
          <p:cNvSpPr/>
          <p:nvPr/>
        </p:nvSpPr>
        <p:spPr>
          <a:xfrm rot="-5400000">
            <a:off x="8804275" y="3863975"/>
            <a:ext cx="19050" cy="252730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4"/>
          <p:cNvSpPr/>
          <p:nvPr/>
        </p:nvSpPr>
        <p:spPr>
          <a:xfrm rot="-5400000">
            <a:off x="8804275" y="4368800"/>
            <a:ext cx="19050" cy="252730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 rot="-5400000">
            <a:off x="8804275" y="4872037"/>
            <a:ext cx="19050" cy="252730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/>
          <p:nvPr/>
        </p:nvSpPr>
        <p:spPr>
          <a:xfrm rot="-5400000">
            <a:off x="8804275" y="5376862"/>
            <a:ext cx="19050" cy="252730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4"/>
          <p:cNvSpPr/>
          <p:nvPr/>
        </p:nvSpPr>
        <p:spPr>
          <a:xfrm rot="-5400000">
            <a:off x="8804275" y="5880100"/>
            <a:ext cx="19050" cy="2527300"/>
          </a:xfrm>
          <a:prstGeom prst="roundRect">
            <a:avLst>
              <a:gd name="adj" fmla="val 1800"/>
            </a:avLst>
          </a:prstGeom>
          <a:gradFill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/>
          <p:nvPr/>
        </p:nvSpPr>
        <p:spPr>
          <a:xfrm>
            <a:off x="0" y="0"/>
            <a:ext cx="10080625" cy="7559675"/>
          </a:xfrm>
          <a:prstGeom prst="roundRect">
            <a:avLst>
              <a:gd name="adj" fmla="val 4"/>
            </a:avLst>
          </a:prstGeom>
          <a:gradFill>
            <a:gsLst>
              <a:gs pos="0">
                <a:srgbClr val="EB613D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730250" y="639762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730250" y="2100262"/>
            <a:ext cx="8607425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/>
          <p:nvPr/>
        </p:nvSpPr>
        <p:spPr>
          <a:xfrm>
            <a:off x="0" y="0"/>
            <a:ext cx="1512887" cy="7559675"/>
          </a:xfrm>
          <a:prstGeom prst="roundRect">
            <a:avLst>
              <a:gd name="adj" fmla="val 22"/>
            </a:avLst>
          </a:prstGeom>
          <a:solidFill>
            <a:srgbClr val="00008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6"/>
          <p:cNvSpPr/>
          <p:nvPr/>
        </p:nvSpPr>
        <p:spPr>
          <a:xfrm>
            <a:off x="1527175" y="0"/>
            <a:ext cx="38100" cy="7559675"/>
          </a:xfrm>
          <a:prstGeom prst="roundRect">
            <a:avLst>
              <a:gd name="adj" fmla="val 900"/>
            </a:avLst>
          </a:prstGeom>
          <a:solidFill>
            <a:srgbClr val="0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/>
          <p:nvPr/>
        </p:nvSpPr>
        <p:spPr>
          <a:xfrm>
            <a:off x="8207375" y="7477125"/>
            <a:ext cx="600075" cy="84137"/>
          </a:xfrm>
          <a:prstGeom prst="roundRect">
            <a:avLst>
              <a:gd name="adj" fmla="val 415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8207375" y="7332662"/>
            <a:ext cx="600075" cy="77787"/>
          </a:xfrm>
          <a:prstGeom prst="roundRect">
            <a:avLst>
              <a:gd name="adj" fmla="val 450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207375" y="7175500"/>
            <a:ext cx="600075" cy="84137"/>
          </a:xfrm>
          <a:prstGeom prst="roundRect">
            <a:avLst>
              <a:gd name="adj" fmla="val 415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207375" y="7032625"/>
            <a:ext cx="600075" cy="77787"/>
          </a:xfrm>
          <a:prstGeom prst="roundRect">
            <a:avLst>
              <a:gd name="adj" fmla="val 450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/>
          <p:nvPr/>
        </p:nvSpPr>
        <p:spPr>
          <a:xfrm>
            <a:off x="8207375" y="6877050"/>
            <a:ext cx="600075" cy="84137"/>
          </a:xfrm>
          <a:prstGeom prst="roundRect">
            <a:avLst>
              <a:gd name="adj" fmla="val 415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6"/>
          <p:cNvSpPr/>
          <p:nvPr/>
        </p:nvSpPr>
        <p:spPr>
          <a:xfrm>
            <a:off x="8207375" y="6732587"/>
            <a:ext cx="600075" cy="77787"/>
          </a:xfrm>
          <a:prstGeom prst="roundRect">
            <a:avLst>
              <a:gd name="adj" fmla="val 450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6"/>
          <p:cNvSpPr/>
          <p:nvPr/>
        </p:nvSpPr>
        <p:spPr>
          <a:xfrm>
            <a:off x="8937625" y="7477125"/>
            <a:ext cx="600075" cy="84137"/>
          </a:xfrm>
          <a:prstGeom prst="roundRect">
            <a:avLst>
              <a:gd name="adj" fmla="val 415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6"/>
          <p:cNvSpPr/>
          <p:nvPr/>
        </p:nvSpPr>
        <p:spPr>
          <a:xfrm>
            <a:off x="8937625" y="7332662"/>
            <a:ext cx="600075" cy="77787"/>
          </a:xfrm>
          <a:prstGeom prst="roundRect">
            <a:avLst>
              <a:gd name="adj" fmla="val 450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6"/>
          <p:cNvSpPr/>
          <p:nvPr/>
        </p:nvSpPr>
        <p:spPr>
          <a:xfrm>
            <a:off x="8937625" y="7175500"/>
            <a:ext cx="600075" cy="84137"/>
          </a:xfrm>
          <a:prstGeom prst="roundRect">
            <a:avLst>
              <a:gd name="adj" fmla="val 415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6"/>
          <p:cNvSpPr/>
          <p:nvPr/>
        </p:nvSpPr>
        <p:spPr>
          <a:xfrm>
            <a:off x="8937625" y="7032625"/>
            <a:ext cx="600075" cy="77787"/>
          </a:xfrm>
          <a:prstGeom prst="roundRect">
            <a:avLst>
              <a:gd name="adj" fmla="val 450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6"/>
          <p:cNvSpPr/>
          <p:nvPr/>
        </p:nvSpPr>
        <p:spPr>
          <a:xfrm>
            <a:off x="8937625" y="6877050"/>
            <a:ext cx="600075" cy="84137"/>
          </a:xfrm>
          <a:prstGeom prst="roundRect">
            <a:avLst>
              <a:gd name="adj" fmla="val 415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6"/>
          <p:cNvSpPr/>
          <p:nvPr/>
        </p:nvSpPr>
        <p:spPr>
          <a:xfrm>
            <a:off x="8937625" y="6732587"/>
            <a:ext cx="600075" cy="77787"/>
          </a:xfrm>
          <a:prstGeom prst="roundRect">
            <a:avLst>
              <a:gd name="adj" fmla="val 450"/>
            </a:avLst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27"/>
          <p:cNvCxnSpPr/>
          <p:nvPr/>
        </p:nvCxnSpPr>
        <p:spPr>
          <a:xfrm>
            <a:off x="615950" y="7032625"/>
            <a:ext cx="8910637" cy="1587"/>
          </a:xfrm>
          <a:prstGeom prst="straightConnector1">
            <a:avLst/>
          </a:prstGeom>
          <a:noFill/>
          <a:ln w="36000" cap="flat" cmpd="sng">
            <a:solidFill>
              <a:srgbClr val="263E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27"/>
          <p:cNvCxnSpPr/>
          <p:nvPr/>
        </p:nvCxnSpPr>
        <p:spPr>
          <a:xfrm>
            <a:off x="615950" y="1273175"/>
            <a:ext cx="8910637" cy="1587"/>
          </a:xfrm>
          <a:prstGeom prst="straightConnector1">
            <a:avLst/>
          </a:prstGeom>
          <a:noFill/>
          <a:ln w="36000" cap="flat" cmpd="sng">
            <a:solidFill>
              <a:srgbClr val="263E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27"/>
          <p:cNvSpPr txBox="1"/>
          <p:nvPr/>
        </p:nvSpPr>
        <p:spPr>
          <a:xfrm>
            <a:off x="615950" y="7148512"/>
            <a:ext cx="2576512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0875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53" name="Google Shape;53;p27"/>
          <p:cNvSpPr txBox="1"/>
          <p:nvPr/>
        </p:nvSpPr>
        <p:spPr>
          <a:xfrm>
            <a:off x="8513762" y="7115175"/>
            <a:ext cx="1095375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0875" rIns="90000" bIns="4500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t>‹#›</a:t>
            </a:fld>
            <a:endParaRPr/>
          </a:p>
        </p:txBody>
      </p:sp>
      <p:sp>
        <p:nvSpPr>
          <p:cNvPr id="54" name="Google Shape;54;p27"/>
          <p:cNvSpPr/>
          <p:nvPr/>
        </p:nvSpPr>
        <p:spPr>
          <a:xfrm>
            <a:off x="682625" y="465137"/>
            <a:ext cx="615950" cy="615950"/>
          </a:xfrm>
          <a:prstGeom prst="roundRect">
            <a:avLst>
              <a:gd name="adj" fmla="val 55"/>
            </a:avLst>
          </a:prstGeom>
          <a:noFill/>
          <a:ln w="36000" cap="flat" cmpd="sng">
            <a:solidFill>
              <a:srgbClr val="263E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/>
          <p:nvPr/>
        </p:nvSpPr>
        <p:spPr>
          <a:xfrm>
            <a:off x="862012" y="285750"/>
            <a:ext cx="615950" cy="615950"/>
          </a:xfrm>
          <a:prstGeom prst="roundRect">
            <a:avLst>
              <a:gd name="adj" fmla="val 55"/>
            </a:avLst>
          </a:prstGeom>
          <a:noFill/>
          <a:ln w="36000" cap="flat" cmpd="sng">
            <a:solidFill>
              <a:srgbClr val="263E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7"/>
          <p:cNvSpPr/>
          <p:nvPr/>
        </p:nvSpPr>
        <p:spPr>
          <a:xfrm>
            <a:off x="1077912" y="574675"/>
            <a:ext cx="615950" cy="615950"/>
          </a:xfrm>
          <a:prstGeom prst="roundRect">
            <a:avLst>
              <a:gd name="adj" fmla="val 55"/>
            </a:avLst>
          </a:prstGeom>
          <a:noFill/>
          <a:ln w="36000" cap="flat" cmpd="sng">
            <a:solidFill>
              <a:srgbClr val="263E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87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t" anchorCtr="0">
            <a:noAutofit/>
          </a:bodyPr>
          <a:lstStyle>
            <a:lvl1pPr marL="457200" marR="0" lvl="0" indent="-22860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8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8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8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8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8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8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8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/>
          <p:nvPr/>
        </p:nvSpPr>
        <p:spPr>
          <a:xfrm>
            <a:off x="0" y="2049462"/>
            <a:ext cx="612775" cy="5511800"/>
          </a:xfrm>
          <a:prstGeom prst="roundRect">
            <a:avLst>
              <a:gd name="adj" fmla="val 55"/>
            </a:avLst>
          </a:prstGeom>
          <a:solidFill>
            <a:srgbClr val="DC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8"/>
          <p:cNvSpPr/>
          <p:nvPr/>
        </p:nvSpPr>
        <p:spPr>
          <a:xfrm>
            <a:off x="717550" y="0"/>
            <a:ext cx="9363075" cy="1917700"/>
          </a:xfrm>
          <a:prstGeom prst="roundRect">
            <a:avLst>
              <a:gd name="adj" fmla="val 17"/>
            </a:avLst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1"/>
          </p:nvPr>
        </p:nvSpPr>
        <p:spPr>
          <a:xfrm>
            <a:off x="741362" y="2387600"/>
            <a:ext cx="8605837" cy="447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50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/>
          <p:nvPr/>
        </p:nvSpPr>
        <p:spPr>
          <a:xfrm>
            <a:off x="0" y="1905000"/>
            <a:ext cx="10080625" cy="195262"/>
          </a:xfrm>
          <a:prstGeom prst="roundRect">
            <a:avLst>
              <a:gd name="adj" fmla="val 17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8"/>
          <p:cNvSpPr/>
          <p:nvPr/>
        </p:nvSpPr>
        <p:spPr>
          <a:xfrm>
            <a:off x="547687" y="0"/>
            <a:ext cx="182562" cy="7559675"/>
          </a:xfrm>
          <a:prstGeom prst="roundRect">
            <a:avLst>
              <a:gd name="adj" fmla="val 189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/>
          <p:nvPr/>
        </p:nvSpPr>
        <p:spPr>
          <a:xfrm>
            <a:off x="0" y="2049462"/>
            <a:ext cx="612775" cy="5511800"/>
          </a:xfrm>
          <a:prstGeom prst="roundRect">
            <a:avLst>
              <a:gd name="adj" fmla="val 55"/>
            </a:avLst>
          </a:prstGeom>
          <a:solidFill>
            <a:srgbClr val="DC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9"/>
          <p:cNvSpPr/>
          <p:nvPr/>
        </p:nvSpPr>
        <p:spPr>
          <a:xfrm>
            <a:off x="717550" y="0"/>
            <a:ext cx="9363075" cy="1917700"/>
          </a:xfrm>
          <a:prstGeom prst="roundRect">
            <a:avLst>
              <a:gd name="adj" fmla="val 1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>
            <a:off x="741362" y="2387600"/>
            <a:ext cx="8605837" cy="447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50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9"/>
          <p:cNvSpPr/>
          <p:nvPr/>
        </p:nvSpPr>
        <p:spPr>
          <a:xfrm>
            <a:off x="0" y="1905000"/>
            <a:ext cx="10080625" cy="195262"/>
          </a:xfrm>
          <a:prstGeom prst="roundRect">
            <a:avLst>
              <a:gd name="adj" fmla="val 17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9"/>
          <p:cNvSpPr/>
          <p:nvPr/>
        </p:nvSpPr>
        <p:spPr>
          <a:xfrm>
            <a:off x="547687" y="0"/>
            <a:ext cx="182562" cy="7559675"/>
          </a:xfrm>
          <a:prstGeom prst="roundRect">
            <a:avLst>
              <a:gd name="adj" fmla="val 189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/>
          <p:nvPr/>
        </p:nvSpPr>
        <p:spPr>
          <a:xfrm>
            <a:off x="9180512" y="6659562"/>
            <a:ext cx="900112" cy="900112"/>
          </a:xfrm>
          <a:custGeom>
            <a:avLst/>
            <a:gdLst/>
            <a:ahLst/>
            <a:cxnLst/>
            <a:rect l="l" t="t" r="r" b="b"/>
            <a:pathLst>
              <a:path w="2501" h="2501" extrusionOk="0">
                <a:moveTo>
                  <a:pt x="0" y="2499"/>
                </a:moveTo>
                <a:lnTo>
                  <a:pt x="2499" y="0"/>
                </a:lnTo>
                <a:lnTo>
                  <a:pt x="2500" y="2500"/>
                </a:lnTo>
                <a:lnTo>
                  <a:pt x="0" y="2499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1"/>
          <p:cNvSpPr/>
          <p:nvPr/>
        </p:nvSpPr>
        <p:spPr>
          <a:xfrm>
            <a:off x="0" y="0"/>
            <a:ext cx="10079037" cy="711200"/>
          </a:xfrm>
          <a:prstGeom prst="roundRect">
            <a:avLst>
              <a:gd name="adj" fmla="val 48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>
            <a:off x="720725" y="0"/>
            <a:ext cx="899795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>
            <a:off x="268287" y="1079500"/>
            <a:ext cx="9547225" cy="631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50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1" name="Google Shape;8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0550" y="6985000"/>
            <a:ext cx="481012" cy="4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01600"/>
            <a:ext cx="4572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1"/>
          <p:cNvSpPr txBox="1"/>
          <p:nvPr/>
        </p:nvSpPr>
        <p:spPr>
          <a:xfrm rot="-600000">
            <a:off x="9240837" y="7077075"/>
            <a:ext cx="860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1025" rIns="90000" bIns="45000" anchor="ctr" anchorCtr="1">
            <a:no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</a:pPr>
            <a:fld id="{00000000-1234-1234-1234-123412341234}" type="slidenum">
              <a:rPr lang="en-US" sz="16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0" marR="0" lvl="0" indent="0" algn="l" rtl="0">
                <a:lnSpc>
                  <a:spcPct val="9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 Narrow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/>
          <p:nvPr/>
        </p:nvSpPr>
        <p:spPr>
          <a:xfrm>
            <a:off x="0" y="1289050"/>
            <a:ext cx="10080625" cy="1154112"/>
          </a:xfrm>
          <a:prstGeom prst="roundRect">
            <a:avLst>
              <a:gd name="adj" fmla="val 29"/>
            </a:avLst>
          </a:prstGeom>
          <a:gradFill>
            <a:gsLst>
              <a:gs pos="0">
                <a:srgbClr val="FFFFFF"/>
              </a:gs>
              <a:gs pos="100000">
                <a:srgbClr val="99CC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2"/>
          <p:cNvSpPr/>
          <p:nvPr/>
        </p:nvSpPr>
        <p:spPr>
          <a:xfrm rot="10800000">
            <a:off x="0" y="1587"/>
            <a:ext cx="10080625" cy="1311275"/>
          </a:xfrm>
          <a:prstGeom prst="roundRect">
            <a:avLst>
              <a:gd name="adj" fmla="val 26"/>
            </a:avLst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2"/>
          <p:cNvSpPr/>
          <p:nvPr/>
        </p:nvSpPr>
        <p:spPr>
          <a:xfrm>
            <a:off x="0" y="6645275"/>
            <a:ext cx="10080625" cy="914400"/>
          </a:xfrm>
          <a:prstGeom prst="roundRect">
            <a:avLst>
              <a:gd name="adj" fmla="val 37"/>
            </a:avLst>
          </a:prstGeom>
          <a:gradFill>
            <a:gsLst>
              <a:gs pos="0">
                <a:srgbClr val="FFFFFF"/>
              </a:gs>
              <a:gs pos="100000">
                <a:srgbClr val="4C190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2"/>
          <p:cNvSpPr/>
          <p:nvPr/>
        </p:nvSpPr>
        <p:spPr>
          <a:xfrm>
            <a:off x="4370387" y="6753225"/>
            <a:ext cx="5707062" cy="530225"/>
          </a:xfrm>
          <a:custGeom>
            <a:avLst/>
            <a:gdLst/>
            <a:ahLst/>
            <a:cxnLst/>
            <a:rect l="l" t="t" r="r" b="b"/>
            <a:pathLst>
              <a:path w="15854" h="1471" extrusionOk="0">
                <a:moveTo>
                  <a:pt x="1349" y="785"/>
                </a:moveTo>
                <a:cubicBezTo>
                  <a:pt x="0" y="714"/>
                  <a:pt x="2880" y="741"/>
                  <a:pt x="2233" y="589"/>
                </a:cubicBezTo>
                <a:cubicBezTo>
                  <a:pt x="1586" y="437"/>
                  <a:pt x="4054" y="475"/>
                  <a:pt x="4351" y="376"/>
                </a:cubicBezTo>
                <a:cubicBezTo>
                  <a:pt x="4483" y="332"/>
                  <a:pt x="4406" y="234"/>
                  <a:pt x="4232" y="191"/>
                </a:cubicBezTo>
                <a:cubicBezTo>
                  <a:pt x="4222" y="189"/>
                  <a:pt x="2754" y="108"/>
                  <a:pt x="3042" y="54"/>
                </a:cubicBezTo>
                <a:cubicBezTo>
                  <a:pt x="3330" y="0"/>
                  <a:pt x="7237" y="404"/>
                  <a:pt x="7225" y="478"/>
                </a:cubicBezTo>
                <a:cubicBezTo>
                  <a:pt x="7213" y="552"/>
                  <a:pt x="5287" y="631"/>
                  <a:pt x="5287" y="631"/>
                </a:cubicBezTo>
                <a:lnTo>
                  <a:pt x="6234" y="730"/>
                </a:lnTo>
                <a:lnTo>
                  <a:pt x="7745" y="749"/>
                </a:lnTo>
                <a:lnTo>
                  <a:pt x="10213" y="873"/>
                </a:lnTo>
                <a:cubicBezTo>
                  <a:pt x="10213" y="873"/>
                  <a:pt x="11306" y="690"/>
                  <a:pt x="11073" y="714"/>
                </a:cubicBezTo>
                <a:cubicBezTo>
                  <a:pt x="10840" y="738"/>
                  <a:pt x="12145" y="726"/>
                  <a:pt x="12258" y="691"/>
                </a:cubicBezTo>
                <a:cubicBezTo>
                  <a:pt x="12371" y="656"/>
                  <a:pt x="12594" y="702"/>
                  <a:pt x="12605" y="703"/>
                </a:cubicBezTo>
                <a:cubicBezTo>
                  <a:pt x="13015" y="738"/>
                  <a:pt x="13279" y="777"/>
                  <a:pt x="13575" y="788"/>
                </a:cubicBezTo>
                <a:cubicBezTo>
                  <a:pt x="13871" y="799"/>
                  <a:pt x="14526" y="749"/>
                  <a:pt x="14904" y="769"/>
                </a:cubicBezTo>
                <a:cubicBezTo>
                  <a:pt x="15282" y="789"/>
                  <a:pt x="15853" y="703"/>
                  <a:pt x="15853" y="703"/>
                </a:cubicBezTo>
                <a:lnTo>
                  <a:pt x="15853" y="843"/>
                </a:lnTo>
                <a:cubicBezTo>
                  <a:pt x="15853" y="843"/>
                  <a:pt x="12355" y="1062"/>
                  <a:pt x="12370" y="1062"/>
                </a:cubicBezTo>
                <a:cubicBezTo>
                  <a:pt x="12385" y="1062"/>
                  <a:pt x="8552" y="1068"/>
                  <a:pt x="8566" y="1068"/>
                </a:cubicBezTo>
                <a:cubicBezTo>
                  <a:pt x="8580" y="1068"/>
                  <a:pt x="5987" y="1003"/>
                  <a:pt x="5987" y="1003"/>
                </a:cubicBezTo>
                <a:cubicBezTo>
                  <a:pt x="5987" y="1003"/>
                  <a:pt x="4574" y="973"/>
                  <a:pt x="4661" y="962"/>
                </a:cubicBezTo>
                <a:cubicBezTo>
                  <a:pt x="4748" y="951"/>
                  <a:pt x="3295" y="1470"/>
                  <a:pt x="3098" y="1434"/>
                </a:cubicBezTo>
                <a:cubicBezTo>
                  <a:pt x="2901" y="1398"/>
                  <a:pt x="2087" y="1186"/>
                  <a:pt x="2058" y="1198"/>
                </a:cubicBezTo>
                <a:cubicBezTo>
                  <a:pt x="2029" y="1210"/>
                  <a:pt x="3371" y="892"/>
                  <a:pt x="2898" y="867"/>
                </a:cubicBezTo>
                <a:lnTo>
                  <a:pt x="1349" y="785"/>
                </a:ln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99CCFF"/>
              </a:gs>
            </a:gsLst>
            <a:lin ang="16200000" scaled="0"/>
          </a:gra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2"/>
          <p:cNvSpPr/>
          <p:nvPr/>
        </p:nvSpPr>
        <p:spPr>
          <a:xfrm>
            <a:off x="131762" y="6634162"/>
            <a:ext cx="5762625" cy="381000"/>
          </a:xfrm>
          <a:custGeom>
            <a:avLst/>
            <a:gdLst/>
            <a:ahLst/>
            <a:cxnLst/>
            <a:rect l="l" t="t" r="r" b="b"/>
            <a:pathLst>
              <a:path w="16006" h="1060" extrusionOk="0">
                <a:moveTo>
                  <a:pt x="0" y="1059"/>
                </a:moveTo>
                <a:lnTo>
                  <a:pt x="5888" y="840"/>
                </a:lnTo>
                <a:lnTo>
                  <a:pt x="12768" y="716"/>
                </a:lnTo>
                <a:lnTo>
                  <a:pt x="16005" y="529"/>
                </a:lnTo>
                <a:lnTo>
                  <a:pt x="14542" y="311"/>
                </a:lnTo>
                <a:lnTo>
                  <a:pt x="10651" y="373"/>
                </a:lnTo>
                <a:lnTo>
                  <a:pt x="8534" y="0"/>
                </a:lnTo>
                <a:lnTo>
                  <a:pt x="6044" y="311"/>
                </a:lnTo>
                <a:lnTo>
                  <a:pt x="3554" y="435"/>
                </a:lnTo>
                <a:lnTo>
                  <a:pt x="1852" y="16"/>
                </a:lnTo>
                <a:lnTo>
                  <a:pt x="968" y="642"/>
                </a:lnTo>
                <a:lnTo>
                  <a:pt x="0" y="1059"/>
                </a:ln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4C1900"/>
              </a:gs>
            </a:gsLst>
            <a:lin ang="5400000" scaled="0"/>
          </a:gra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2"/>
          <p:cNvSpPr/>
          <p:nvPr/>
        </p:nvSpPr>
        <p:spPr>
          <a:xfrm>
            <a:off x="2108200" y="6788150"/>
            <a:ext cx="2260600" cy="233362"/>
          </a:xfrm>
          <a:custGeom>
            <a:avLst/>
            <a:gdLst/>
            <a:ahLst/>
            <a:cxnLst/>
            <a:rect l="l" t="t" r="r" b="b"/>
            <a:pathLst>
              <a:path w="6279" h="649" extrusionOk="0">
                <a:moveTo>
                  <a:pt x="0" y="648"/>
                </a:moveTo>
                <a:lnTo>
                  <a:pt x="1082" y="608"/>
                </a:lnTo>
                <a:lnTo>
                  <a:pt x="4615" y="545"/>
                </a:lnTo>
                <a:lnTo>
                  <a:pt x="6278" y="449"/>
                </a:lnTo>
                <a:lnTo>
                  <a:pt x="5527" y="353"/>
                </a:lnTo>
                <a:lnTo>
                  <a:pt x="3469" y="43"/>
                </a:lnTo>
                <a:lnTo>
                  <a:pt x="2533" y="569"/>
                </a:lnTo>
                <a:lnTo>
                  <a:pt x="1260" y="0"/>
                </a:lnTo>
                <a:lnTo>
                  <a:pt x="232" y="339"/>
                </a:lnTo>
                <a:lnTo>
                  <a:pt x="0" y="648"/>
                </a:ln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4C1900"/>
              </a:gs>
            </a:gsLst>
            <a:lin ang="5400000" scaled="0"/>
          </a:gra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2"/>
          <p:cNvSpPr/>
          <p:nvPr/>
        </p:nvSpPr>
        <p:spPr>
          <a:xfrm>
            <a:off x="0" y="6678612"/>
            <a:ext cx="5894387" cy="717550"/>
          </a:xfrm>
          <a:custGeom>
            <a:avLst/>
            <a:gdLst/>
            <a:ahLst/>
            <a:cxnLst/>
            <a:rect l="l" t="t" r="r" b="b"/>
            <a:pathLst>
              <a:path w="16374" h="1991" extrusionOk="0">
                <a:moveTo>
                  <a:pt x="0" y="1447"/>
                </a:moveTo>
                <a:lnTo>
                  <a:pt x="10739" y="1585"/>
                </a:lnTo>
                <a:lnTo>
                  <a:pt x="14785" y="1834"/>
                </a:lnTo>
                <a:lnTo>
                  <a:pt x="16373" y="1990"/>
                </a:lnTo>
                <a:lnTo>
                  <a:pt x="15097" y="1523"/>
                </a:lnTo>
                <a:lnTo>
                  <a:pt x="12357" y="994"/>
                </a:lnTo>
                <a:lnTo>
                  <a:pt x="7377" y="745"/>
                </a:lnTo>
                <a:lnTo>
                  <a:pt x="4762" y="0"/>
                </a:lnTo>
                <a:lnTo>
                  <a:pt x="2490" y="776"/>
                </a:lnTo>
                <a:lnTo>
                  <a:pt x="0" y="1299"/>
                </a:lnTo>
                <a:lnTo>
                  <a:pt x="0" y="1447"/>
                </a:ln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4C1900"/>
              </a:gs>
            </a:gsLst>
            <a:lin ang="5400000" scaled="0"/>
          </a:gra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2"/>
          <p:cNvSpPr txBox="1">
            <a:spLocks noGrp="1"/>
          </p:cNvSpPr>
          <p:nvPr>
            <p:ph type="title"/>
          </p:nvPr>
        </p:nvSpPr>
        <p:spPr>
          <a:xfrm>
            <a:off x="741362" y="255587"/>
            <a:ext cx="8605837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1"/>
          </p:nvPr>
        </p:nvSpPr>
        <p:spPr>
          <a:xfrm>
            <a:off x="741362" y="1597025"/>
            <a:ext cx="8605837" cy="511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0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"/>
          <p:cNvSpPr txBox="1">
            <a:spLocks noGrp="1"/>
          </p:cNvSpPr>
          <p:nvPr>
            <p:ph type="ctrTitle"/>
          </p:nvPr>
        </p:nvSpPr>
        <p:spPr>
          <a:xfrm>
            <a:off x="406400" y="1697037"/>
            <a:ext cx="9258300" cy="404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FF0000"/>
              </a:buClr>
              <a:buSzPts val="3600"/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«Формирование математических представлений у детей дошкольного возраста  посредством игровых технологий» 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361" name="Google Shape;361;p1"/>
          <p:cNvSpPr txBox="1">
            <a:spLocks noGrp="1"/>
          </p:cNvSpPr>
          <p:nvPr>
            <p:ph type="subTitle" idx="1"/>
          </p:nvPr>
        </p:nvSpPr>
        <p:spPr>
          <a:xfrm>
            <a:off x="900112" y="2879725"/>
            <a:ext cx="8607425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50" rIns="0" bIns="0" anchor="ctr" anchorCtr="0">
            <a:noAutofit/>
          </a:bodyPr>
          <a:lstStyle/>
          <a:p>
            <a:pPr marL="342900" marR="0" lvl="0" indent="-3429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</a:pPr>
            <a:endParaRPr lang="ru-RU" sz="3200" b="0" i="0" u="none" strike="noStrike" cap="none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</a:pPr>
            <a:endParaRPr lang="ru-RU" sz="32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</a:pPr>
            <a:endParaRPr lang="ru-RU" sz="3200" b="0" i="0" u="none" strike="noStrike" cap="none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</a:pPr>
            <a:endParaRPr lang="ru-RU" sz="32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</a:pPr>
            <a:endParaRPr lang="ru-RU" sz="3200" b="0" i="0" u="none" strike="noStrike" cap="none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</a:pPr>
            <a:r>
              <a:rPr lang="en-US" sz="3200" b="0" i="0" u="none" strike="noStrike" cap="none" dirty="0" err="1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Туркова</a:t>
            </a:r>
            <a:r>
              <a:rPr lang="en-US" sz="3200" b="0" i="0" u="none" strike="noStrike" cap="none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Елена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Владимировна</a:t>
            </a:r>
            <a:r>
              <a:rPr lang="ru-RU" sz="3200" b="0" i="0" u="none" strike="noStrike" cap="none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b="0" i="0" u="none" strike="noStrike" cap="none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 высшей квалификационной категории</a:t>
            </a:r>
            <a:endParaRPr dirty="0"/>
          </a:p>
        </p:txBody>
      </p:sp>
      <p:pic>
        <p:nvPicPr>
          <p:cNvPr id="362" name="Google Shape;3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0562" y="157162"/>
            <a:ext cx="1260475" cy="11731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81200" y="507136"/>
            <a:ext cx="59817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5000"/>
              </a:lnSpc>
              <a:buClr>
                <a:srgbClr val="000080"/>
              </a:buClr>
              <a:buSzPts val="2800"/>
            </a:pPr>
            <a:r>
              <a:rPr lang="ru-RU" sz="2000" b="1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МДОАУ «ЦРР – детский сад № 116 г. Орска»</a:t>
            </a:r>
            <a:endParaRPr lang="ru-RU" sz="20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>
            <a:spLocks noGrp="1"/>
          </p:cNvSpPr>
          <p:nvPr>
            <p:ph type="body" idx="1"/>
          </p:nvPr>
        </p:nvSpPr>
        <p:spPr>
          <a:xfrm>
            <a:off x="752475" y="360362"/>
            <a:ext cx="8607425" cy="631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431800" marR="0" lvl="0" indent="-3238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 sz="32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Развлечения</a:t>
            </a:r>
            <a:endParaRPr b="1" dirty="0"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задачи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стихотворной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форме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задачи-шутки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загадки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цифрами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и о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цифрах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математические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сказки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логические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упражнения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головоломки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палочками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геометрическими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фигурами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ребусы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лабиринты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головоломки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игры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пространственные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преобразования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360362"/>
            <a:ext cx="3338512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562" y="4140200"/>
            <a:ext cx="4500562" cy="3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0287" y="179387"/>
            <a:ext cx="3979862" cy="37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750" y="4252912"/>
            <a:ext cx="3227387" cy="2767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2"/>
          <p:cNvSpPr txBox="1">
            <a:spLocks noGrp="1"/>
          </p:cNvSpPr>
          <p:nvPr>
            <p:ph type="body" idx="1"/>
          </p:nvPr>
        </p:nvSpPr>
        <p:spPr>
          <a:xfrm>
            <a:off x="752475" y="900112"/>
            <a:ext cx="8607425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50" rIns="0" bIns="0" anchor="t" anchorCtr="0">
            <a:noAutofit/>
          </a:bodyPr>
          <a:lstStyle/>
          <a:p>
            <a:pPr marL="431800" marR="0" lvl="0" indent="-32385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Широкие возможности для формирование математической культуры представляют математические сказки.</a:t>
            </a:r>
            <a:endParaRPr/>
          </a:p>
          <a:p>
            <a:pPr marL="431800" marR="0" lvl="0" indent="-32385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0" lvl="0" indent="-32385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1" name="Google Shape;4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287" y="3959225"/>
            <a:ext cx="2339975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362" y="2160587"/>
            <a:ext cx="2519362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8825" y="3959225"/>
            <a:ext cx="2651125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9950" y="2498725"/>
            <a:ext cx="2646362" cy="362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3"/>
          <p:cNvSpPr txBox="1">
            <a:spLocks noGrp="1"/>
          </p:cNvSpPr>
          <p:nvPr>
            <p:ph type="title"/>
          </p:nvPr>
        </p:nvSpPr>
        <p:spPr>
          <a:xfrm>
            <a:off x="1109662" y="169862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600" rIns="0" bIns="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4700"/>
              <a:buFont typeface="Times New Roman"/>
              <a:buNone/>
            </a:pPr>
            <a:r>
              <a:rPr lang="en-US" sz="4700" b="0" i="0" u="none" dirty="0" err="1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Вязаный</a:t>
            </a:r>
            <a:r>
              <a:rPr lang="en-US" sz="4700" b="0" i="0" u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700" b="0" i="0" u="none" dirty="0" err="1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конструктор</a:t>
            </a:r>
            <a:endParaRPr dirty="0"/>
          </a:p>
        </p:txBody>
      </p:sp>
      <p:pic>
        <p:nvPicPr>
          <p:cNvPr id="430" name="Google Shape;4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50" y="1800225"/>
            <a:ext cx="2465387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9725" y="1800225"/>
            <a:ext cx="4068762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9312" y="1800225"/>
            <a:ext cx="2700337" cy="373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5012" y="4859337"/>
            <a:ext cx="3384550" cy="23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360362"/>
            <a:ext cx="2882900" cy="37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4062" y="1260475"/>
            <a:ext cx="3005137" cy="431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0175" y="3240087"/>
            <a:ext cx="3240087" cy="394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5"/>
          <p:cNvSpPr txBox="1">
            <a:spLocks noGrp="1"/>
          </p:cNvSpPr>
          <p:nvPr>
            <p:ph type="body" idx="1"/>
          </p:nvPr>
        </p:nvSpPr>
        <p:spPr>
          <a:xfrm>
            <a:off x="392112" y="539750"/>
            <a:ext cx="9107488" cy="539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431800" marR="0" lvl="0" indent="-3238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ru-RU" sz="32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Математические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игры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задачи</a:t>
            </a:r>
            <a:endParaRPr dirty="0"/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200"/>
              <a:buFont typeface="Arial"/>
              <a:buNone/>
            </a:pPr>
            <a:endParaRPr lang="ru-RU" sz="2200" b="0" i="0" u="none" strike="noStrike" cap="none" dirty="0" smtClean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200"/>
              <a:buFont typeface="Arial"/>
              <a:buNone/>
            </a:pPr>
            <a:r>
              <a:rPr lang="en-US" b="0" i="0" u="none" strike="noStrike" cap="none" dirty="0" err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Математические</a:t>
            </a:r>
            <a:r>
              <a:rPr lang="en-US" b="0" i="0" u="none" strike="noStrike" cap="none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игры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это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игры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в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которых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смоделированы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математические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построения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отношения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закономерности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200"/>
              <a:buFont typeface="Arial"/>
              <a:buNone/>
            </a:pP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ходу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решения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требуется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применение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математических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методов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умозаключений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200"/>
              <a:buFont typeface="Arial"/>
              <a:buNone/>
            </a:pP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«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Отгадай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число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 (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ребёнок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должен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назвать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число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меньше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8,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но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больше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6); «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Цепочка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примеров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», «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Числовой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ряд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 и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т.д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200"/>
              <a:buFont typeface="Arial"/>
              <a:buNone/>
            </a:pP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К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математическим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играм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относятся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логические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игры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упражнения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математические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шутки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загадки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математическая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сказка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31800" marR="0" lvl="0" indent="-3238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200"/>
              <a:buFont typeface="Arial"/>
              <a:buNone/>
            </a:pP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Логические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игры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задачи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упражнения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направлены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тренировку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мышления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при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выполнении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логических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операций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действий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«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Найди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недостающую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фигуру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», «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Чем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отличаются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?», «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Мельница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», «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Лиса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гуси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», «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четыре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», «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Чудо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мешочек</a:t>
            </a:r>
            <a:r>
              <a:rPr lang="en-US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6"/>
          <p:cNvSpPr txBox="1">
            <a:spLocks noGrp="1"/>
          </p:cNvSpPr>
          <p:nvPr>
            <p:ph type="body" idx="1"/>
          </p:nvPr>
        </p:nvSpPr>
        <p:spPr>
          <a:xfrm>
            <a:off x="720725" y="539750"/>
            <a:ext cx="8607425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/>
          <a:p>
            <a:pPr marL="342900" marR="0" lvl="0" indent="-3429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Центр «Занимательная математика»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51" name="Google Shape;4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360362"/>
            <a:ext cx="8459787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2" y="277812"/>
            <a:ext cx="4500562" cy="35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675" y="720725"/>
            <a:ext cx="4140200" cy="59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362" y="3959225"/>
            <a:ext cx="4500562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325" y="277812"/>
            <a:ext cx="44196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675" y="360362"/>
            <a:ext cx="4084637" cy="611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312" y="3240087"/>
            <a:ext cx="3365500" cy="39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c6fae572ba_0_0"/>
          <p:cNvSpPr txBox="1">
            <a:spLocks noGrp="1"/>
          </p:cNvSpPr>
          <p:nvPr>
            <p:ph type="title"/>
          </p:nvPr>
        </p:nvSpPr>
        <p:spPr>
          <a:xfrm>
            <a:off x="868362" y="195262"/>
            <a:ext cx="8605837" cy="12604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Нейроигры</a:t>
            </a: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3c6fae572ba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2015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-"/>
            </a:pP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специальные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игры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разработанные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использованием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знаний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о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нейропсихологии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когнитвном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развитии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воздействовать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определенные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участки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мозга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ребенка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активируя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различные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психические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процессы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Использование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нейроигр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специализированных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упражнений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занятиях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помогает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значительно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улучшитьу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детей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память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внимание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скорость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реакции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самоконтроль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поведения</a:t>
            </a:r>
            <a:r>
              <a:rPr lang="en-US" sz="240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None/>
            </a:pPr>
            <a:endParaRPr sz="2400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"/>
          <p:cNvSpPr txBox="1">
            <a:spLocks noGrp="1"/>
          </p:cNvSpPr>
          <p:nvPr>
            <p:ph type="body" idx="1"/>
          </p:nvPr>
        </p:nvSpPr>
        <p:spPr>
          <a:xfrm>
            <a:off x="539750" y="817562"/>
            <a:ext cx="8640762" cy="674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75" rIns="0" bIns="0" anchor="t" anchorCtr="0">
            <a:noAutofit/>
          </a:bodyPr>
          <a:lstStyle/>
          <a:p>
            <a:pPr marL="431800" marR="0" lvl="0" indent="-32385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3600"/>
              <a:buFont typeface="Times New Roman"/>
              <a:buNone/>
            </a:pPr>
            <a:r>
              <a:rPr lang="en-US" sz="3600" b="1" i="1" u="sng" strike="noStrike" cap="none" dirty="0" err="1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Занимательный</a:t>
            </a:r>
            <a:r>
              <a:rPr lang="en-US" sz="3600" b="1" i="1" u="sng" strike="noStrike" cap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sng" strike="noStrike" cap="none" dirty="0" err="1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математический</a:t>
            </a:r>
            <a:r>
              <a:rPr lang="en-US" sz="3600" b="1" i="1" u="sng" strike="noStrike" cap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sng" strike="noStrike" cap="none" dirty="0" err="1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</a:t>
            </a:r>
            <a:r>
              <a:rPr lang="en-US" sz="3600" b="1" i="1" u="sng" strike="noStrike" cap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dirty="0"/>
          </a:p>
          <a:p>
            <a:pPr marL="431800" marR="0" lvl="0" indent="-32385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активизирует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умственную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31800" marR="0" lvl="0" indent="-32385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заинтересовывает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математическим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материалом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31800" marR="0" lvl="0" indent="-32385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увлекает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развлекает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31800" marR="0" lvl="0" indent="-32385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развивает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31800" marR="0" lvl="0" indent="-32385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расширяет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углубляет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математические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представления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31800" marR="0" lvl="0" indent="-32385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</a:pPr>
            <a:endParaRPr sz="2600" b="0" i="0" u="none" strike="noStrike" cap="none" dirty="0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0" lvl="0" indent="-32385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600"/>
              <a:buFont typeface="Times New Roman"/>
              <a:buNone/>
            </a:pPr>
            <a:r>
              <a:rPr lang="en-US" sz="2600" b="0" i="0" u="sng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Сущность</a:t>
            </a:r>
            <a:r>
              <a:rPr lang="en-US" sz="2600" b="0" i="0" u="sng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sng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занимательности</a:t>
            </a:r>
            <a:r>
              <a:rPr lang="en-US" sz="2600" b="0" i="0" u="sng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</a:t>
            </a:r>
            <a:r>
              <a:rPr lang="en-US" sz="2600" b="0" i="0" u="sng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новизна</a:t>
            </a:r>
            <a:r>
              <a:rPr lang="en-US" sz="2600" b="0" i="0" u="sng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b="0" i="0" u="sng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необычность</a:t>
            </a:r>
            <a:r>
              <a:rPr lang="en-US" sz="2600" b="0" i="0" u="sng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b="0" i="0" u="sng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неожиданность</a:t>
            </a:r>
            <a:r>
              <a:rPr lang="en-US" sz="2600" b="0" i="0" u="sng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c6fae572ba_0_5"/>
          <p:cNvSpPr txBox="1">
            <a:spLocks noGrp="1"/>
          </p:cNvSpPr>
          <p:nvPr>
            <p:ph type="body" idx="1"/>
          </p:nvPr>
        </p:nvSpPr>
        <p:spPr>
          <a:xfrm>
            <a:off x="741350" y="491875"/>
            <a:ext cx="8605800" cy="6371100"/>
          </a:xfrm>
          <a:prstGeom prst="rect">
            <a:avLst/>
          </a:prstGeom>
        </p:spPr>
        <p:txBody>
          <a:bodyPr spcFirstLastPara="1" wrap="square" lIns="0" tIns="201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0000"/>
                </a:solidFill>
              </a:rPr>
              <a:t>Игры</a:t>
            </a:r>
            <a:r>
              <a:rPr lang="en-US" sz="2400" dirty="0">
                <a:solidFill>
                  <a:srgbClr val="FF0000"/>
                </a:solidFill>
              </a:rPr>
              <a:t> с </a:t>
            </a:r>
            <a:r>
              <a:rPr lang="en-US" sz="2400" dirty="0" err="1">
                <a:solidFill>
                  <a:srgbClr val="FF0000"/>
                </a:solidFill>
              </a:rPr>
              <a:t>нейромолоточками</a:t>
            </a:r>
            <a:endParaRPr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2400" dirty="0" err="1">
                <a:solidFill>
                  <a:srgbClr val="000080"/>
                </a:solidFill>
              </a:rPr>
              <a:t>Способствуют</a:t>
            </a:r>
            <a:r>
              <a:rPr lang="en-US" sz="2400" dirty="0">
                <a:solidFill>
                  <a:srgbClr val="000080"/>
                </a:solidFill>
              </a:rPr>
              <a:t> </a:t>
            </a:r>
            <a:r>
              <a:rPr lang="en-US" sz="2400" dirty="0" err="1">
                <a:solidFill>
                  <a:srgbClr val="000080"/>
                </a:solidFill>
              </a:rPr>
              <a:t>развитию</a:t>
            </a:r>
            <a:r>
              <a:rPr lang="en-US" sz="2400" dirty="0">
                <a:solidFill>
                  <a:srgbClr val="000080"/>
                </a:solidFill>
              </a:rPr>
              <a:t> </a:t>
            </a:r>
            <a:r>
              <a:rPr lang="en-US" sz="2400" dirty="0" err="1">
                <a:solidFill>
                  <a:srgbClr val="000080"/>
                </a:solidFill>
              </a:rPr>
              <a:t>концентрации</a:t>
            </a:r>
            <a:r>
              <a:rPr lang="en-US" sz="2400" dirty="0">
                <a:solidFill>
                  <a:srgbClr val="000080"/>
                </a:solidFill>
              </a:rPr>
              <a:t> и </a:t>
            </a:r>
            <a:r>
              <a:rPr lang="en-US" sz="2400" dirty="0" err="1">
                <a:solidFill>
                  <a:srgbClr val="000080"/>
                </a:solidFill>
              </a:rPr>
              <a:t>формированию</a:t>
            </a:r>
            <a:r>
              <a:rPr lang="en-US" sz="2400" dirty="0">
                <a:solidFill>
                  <a:srgbClr val="000080"/>
                </a:solidFill>
              </a:rPr>
              <a:t> </a:t>
            </a:r>
            <a:r>
              <a:rPr lang="en-US" sz="2400" dirty="0" err="1">
                <a:solidFill>
                  <a:srgbClr val="000080"/>
                </a:solidFill>
              </a:rPr>
              <a:t>пространственного</a:t>
            </a:r>
            <a:r>
              <a:rPr lang="en-US" sz="2400" dirty="0">
                <a:solidFill>
                  <a:srgbClr val="000080"/>
                </a:solidFill>
              </a:rPr>
              <a:t> </a:t>
            </a:r>
            <a:r>
              <a:rPr lang="en-US" sz="2400" dirty="0" err="1">
                <a:solidFill>
                  <a:srgbClr val="000080"/>
                </a:solidFill>
              </a:rPr>
              <a:t>восприятия</a:t>
            </a:r>
            <a:r>
              <a:rPr lang="en-US" sz="2400" dirty="0">
                <a:solidFill>
                  <a:srgbClr val="000080"/>
                </a:solidFill>
              </a:rPr>
              <a:t>. </a:t>
            </a:r>
            <a:endParaRPr sz="2400" dirty="0">
              <a:solidFill>
                <a:srgbClr val="000080"/>
              </a:solidFill>
            </a:endParaRPr>
          </a:p>
        </p:txBody>
      </p:sp>
      <p:pic>
        <p:nvPicPr>
          <p:cNvPr id="477" name="Google Shape;477;g3c6fae572b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250" y="2056250"/>
            <a:ext cx="4285750" cy="352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g3c6fae572ba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350" y="2571500"/>
            <a:ext cx="4541650" cy="44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c6fae572ba_0_12"/>
          <p:cNvSpPr txBox="1">
            <a:spLocks noGrp="1"/>
          </p:cNvSpPr>
          <p:nvPr>
            <p:ph type="body" idx="1"/>
          </p:nvPr>
        </p:nvSpPr>
        <p:spPr>
          <a:xfrm>
            <a:off x="741350" y="592675"/>
            <a:ext cx="8605800" cy="6270300"/>
          </a:xfrm>
          <a:prstGeom prst="rect">
            <a:avLst/>
          </a:prstGeom>
        </p:spPr>
        <p:txBody>
          <a:bodyPr spcFirstLastPara="1" wrap="square" lIns="0" tIns="2015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0080"/>
                </a:solidFill>
              </a:rPr>
              <a:t>    </a:t>
            </a:r>
            <a:r>
              <a:rPr lang="ru-RU" sz="3000" b="1" dirty="0" smtClean="0">
                <a:solidFill>
                  <a:srgbClr val="000080"/>
                </a:solidFill>
              </a:rPr>
              <a:t>              </a:t>
            </a:r>
            <a:r>
              <a:rPr lang="en-US" sz="3000" b="1" dirty="0" err="1" smtClean="0">
                <a:solidFill>
                  <a:srgbClr val="FF0000"/>
                </a:solidFill>
              </a:rPr>
              <a:t>Игра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</a:rPr>
              <a:t>«</a:t>
            </a:r>
            <a:r>
              <a:rPr lang="en-US" sz="3000" b="1" dirty="0" err="1" smtClean="0">
                <a:solidFill>
                  <a:srgbClr val="FF0000"/>
                </a:solidFill>
              </a:rPr>
              <a:t>Гонки</a:t>
            </a:r>
            <a:r>
              <a:rPr lang="ru-RU" sz="3000" b="1" dirty="0" smtClean="0">
                <a:solidFill>
                  <a:srgbClr val="FF0000"/>
                </a:solidFill>
              </a:rPr>
              <a:t>»</a:t>
            </a:r>
            <a:endParaRPr sz="30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None/>
            </a:pPr>
            <a:endParaRPr sz="3000" b="1" dirty="0">
              <a:solidFill>
                <a:srgbClr val="000080"/>
              </a:solidFill>
            </a:endParaRPr>
          </a:p>
        </p:txBody>
      </p:sp>
      <p:pic>
        <p:nvPicPr>
          <p:cNvPr id="484" name="Google Shape;484;g3c6fae572b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00" y="1292148"/>
            <a:ext cx="9385300" cy="559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6 Туркова Е.И. мастер - класс\IMG_20260211_202131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2963" y="165100"/>
            <a:ext cx="6345237" cy="7023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9"/>
          <p:cNvSpPr txBox="1">
            <a:spLocks noGrp="1"/>
          </p:cNvSpPr>
          <p:nvPr>
            <p:ph type="body" idx="1"/>
          </p:nvPr>
        </p:nvSpPr>
        <p:spPr>
          <a:xfrm>
            <a:off x="571500" y="873125"/>
            <a:ext cx="8607425" cy="54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800" marR="0" lvl="0" indent="-32385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3600"/>
              <a:buFont typeface="Times New Roman"/>
              <a:buNone/>
            </a:pPr>
            <a:r>
              <a:rPr lang="en-US" sz="3600" b="1" i="1" u="none" strike="noStrike" cap="none" dirty="0" err="1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Таким</a:t>
            </a:r>
            <a:r>
              <a:rPr lang="en-US" sz="3600" b="1" i="1" u="none" strike="noStrike" cap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 dirty="0" err="1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образом</a:t>
            </a:r>
            <a:r>
              <a:rPr lang="en-US" sz="3600" b="1" i="1" u="none" strike="noStrike" cap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b="1" dirty="0"/>
          </a:p>
          <a:p>
            <a:pPr marL="431800" marR="0" lvl="0" indent="-323850" algn="ctr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игровой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занимательной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форме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прививая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ребенку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знания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области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математики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научите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выполнять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различные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действия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разовьете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память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мышление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творческие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способности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Играя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ребенком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откроете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новые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удивительные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черты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характера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вызовите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желание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учиться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познать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новое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 txBox="1">
            <a:spLocks noGrp="1"/>
          </p:cNvSpPr>
          <p:nvPr>
            <p:ph type="body" idx="1"/>
          </p:nvPr>
        </p:nvSpPr>
        <p:spPr>
          <a:xfrm>
            <a:off x="741362" y="2101850"/>
            <a:ext cx="8607425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000" rIns="0" bIns="0" anchor="t" anchorCtr="0">
            <a:noAutofit/>
          </a:bodyPr>
          <a:lstStyle/>
          <a:p>
            <a:pPr marL="431800" marR="0" lvl="0" indent="-32385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5400"/>
              <a:buFont typeface="Times New Roman"/>
              <a:buNone/>
            </a:pPr>
            <a:r>
              <a:rPr lang="en-US" sz="5400" b="1" i="1" u="none" strike="noStrike" cap="none" dirty="0">
                <a:solidFill>
                  <a:srgbClr val="FF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</a:t>
            </a:r>
            <a:endParaRPr b="1" i="1" dirty="0"/>
          </a:p>
          <a:p>
            <a:pPr marL="431800" marR="0" lvl="0" indent="-323850" algn="ctr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FF3366"/>
              </a:buClr>
              <a:buSzPts val="5400"/>
              <a:buFont typeface="Times New Roman"/>
              <a:buNone/>
            </a:pPr>
            <a:r>
              <a:rPr lang="en-US" sz="5400" b="1" i="1" u="none" strike="noStrike" cap="none" dirty="0">
                <a:solidFill>
                  <a:srgbClr val="FF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br>
              <a:rPr lang="en-US" sz="5400" b="1" i="1" u="none" strike="noStrike" cap="none" dirty="0">
                <a:solidFill>
                  <a:srgbClr val="FF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400" b="1" i="1" u="none" strike="noStrike" cap="none" dirty="0">
                <a:solidFill>
                  <a:srgbClr val="FF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ВНИМАНИЕ!</a:t>
            </a:r>
            <a:endParaRPr b="1" i="1" dirty="0"/>
          </a:p>
          <a:p>
            <a:pPr marL="431800" marR="0" lvl="0" indent="-323850" algn="ctr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None/>
            </a:pPr>
            <a:endParaRPr sz="4800" b="0" i="1" u="none" strike="noStrike" cap="none" dirty="0">
              <a:solidFill>
                <a:srgbClr val="FF33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4800" b="0" i="1" u="none" strike="noStrike" cap="none" dirty="0">
              <a:solidFill>
                <a:srgbClr val="FF33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5" name="Google Shape;49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487" y="5286375"/>
            <a:ext cx="1800225" cy="161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"/>
          <p:cNvSpPr txBox="1">
            <a:spLocks noGrp="1"/>
          </p:cNvSpPr>
          <p:nvPr>
            <p:ph type="body" idx="1"/>
          </p:nvPr>
        </p:nvSpPr>
        <p:spPr>
          <a:xfrm>
            <a:off x="750887" y="1165225"/>
            <a:ext cx="8607425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50" rIns="0" bIns="0" anchor="t" anchorCtr="0">
            <a:noAutofit/>
          </a:bodyPr>
          <a:lstStyle/>
          <a:p>
            <a:pPr marL="431800" marR="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3200"/>
              <a:buFont typeface="Times New Roman"/>
              <a:buNone/>
            </a:pPr>
            <a:endParaRPr lang="ru-RU" sz="3200" b="1" i="0" u="none" strike="noStrike" cap="none" dirty="0" smtClean="0">
              <a:solidFill>
                <a:srgbClr val="FF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 smtClean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r>
              <a:rPr lang="en-US" sz="3200" b="1" i="0" u="none" strike="noStrike" cap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dirty="0"/>
          </a:p>
          <a:p>
            <a:pPr marL="431800" marR="0" lvl="0" indent="1270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r>
              <a:rPr lang="ru-RU" sz="3200" b="0" i="0" u="none" strike="noStrike" cap="none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</a:t>
            </a:r>
            <a:r>
              <a:rPr lang="en-US" sz="3200" b="0" i="0" u="none" strike="noStrike" cap="none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познавательной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активности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дошкольного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возраста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средствами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занимательного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математического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материала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математического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содержания</a:t>
            </a:r>
            <a:endParaRPr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"/>
          <p:cNvSpPr txBox="1">
            <a:spLocks noGrp="1"/>
          </p:cNvSpPr>
          <p:nvPr>
            <p:ph type="body" idx="1"/>
          </p:nvPr>
        </p:nvSpPr>
        <p:spPr>
          <a:xfrm>
            <a:off x="720725" y="288925"/>
            <a:ext cx="8607425" cy="583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800" marR="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3200"/>
              <a:buFont typeface="Times New Roman"/>
              <a:buNone/>
            </a:pPr>
            <a:r>
              <a:rPr lang="ru-RU" sz="3200" b="1" i="0" u="none" strike="noStrike" cap="none" dirty="0" smtClean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en-US" sz="3200" b="1" i="0" u="none" strike="noStrike" cap="none" dirty="0" err="1" smtClean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lang="en-US" sz="3200" b="1" i="0" u="none" strike="noStrike" cap="none" dirty="0" smtClean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ru-RU" sz="3200" b="1" i="0" u="none" strike="noStrike" cap="none" dirty="0" smtClean="0">
              <a:solidFill>
                <a:srgbClr val="FF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3200"/>
              <a:buFont typeface="Times New Roman"/>
              <a:buNone/>
            </a:pPr>
            <a:endParaRPr b="1" dirty="0"/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Способствовать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активному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включению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ребенка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формированию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элементарных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математических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представлений</a:t>
            </a:r>
            <a:endParaRPr dirty="0"/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Способствовать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развитию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познавательной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активности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любознательности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осознанного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стремления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самостоятельному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решению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проблемной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ситуации</a:t>
            </a:r>
            <a:endParaRPr dirty="0"/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Воспитывать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интерес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математической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деятельности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культуру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общения</a:t>
            </a:r>
            <a:endParaRPr dirty="0"/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Побуждать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принимать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взрослого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затем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самостоятельно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выдвигать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познавательную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задачу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целенаправленно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осуществлять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практическую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ее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решению</a:t>
            </a:r>
            <a:r>
              <a:rPr lang="en-US" sz="22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"/>
          <p:cNvSpPr txBox="1">
            <a:spLocks noGrp="1"/>
          </p:cNvSpPr>
          <p:nvPr>
            <p:ph type="body" idx="1"/>
          </p:nvPr>
        </p:nvSpPr>
        <p:spPr>
          <a:xfrm>
            <a:off x="931862" y="638175"/>
            <a:ext cx="8607425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800" marR="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3200"/>
              <a:buFont typeface="Times New Roman"/>
              <a:buNone/>
            </a:pPr>
            <a:r>
              <a:rPr lang="ru-RU" sz="3200" b="1" i="0" u="none" strike="noStrike" cap="none" dirty="0" smtClean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3200" b="1" i="0" u="none" strike="noStrike" cap="none" dirty="0" err="1" smtClean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</a:t>
            </a:r>
            <a:r>
              <a:rPr lang="en-US" sz="3200" b="0" i="0" u="none" strike="noStrike" cap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Создание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соответствующей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предметно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-развивающей среды;</a:t>
            </a:r>
            <a:endParaRPr sz="3200" dirty="0">
              <a:latin typeface="Aharoni" pitchFamily="2" charset="-79"/>
              <a:cs typeface="Aharoni" pitchFamily="2" charset="-79"/>
            </a:endParaRPr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Учет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физиологических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и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индивидуальных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способностей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детей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дошкольного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возраста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;</a:t>
            </a:r>
            <a:endParaRPr sz="3200" dirty="0">
              <a:latin typeface="Aharoni" pitchFamily="2" charset="-79"/>
              <a:cs typeface="Aharoni" pitchFamily="2" charset="-79"/>
            </a:endParaRPr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Последовательность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и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систематичность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при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использовании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занимательных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математических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игр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упражнений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haroni" pitchFamily="2" charset="-79"/>
                <a:ea typeface="Times New Roman"/>
                <a:cs typeface="Aharoni" pitchFamily="2" charset="-79"/>
                <a:sym typeface="Times New Roman"/>
              </a:rPr>
              <a:t>.</a:t>
            </a:r>
            <a:endParaRPr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"/>
          <p:cNvSpPr txBox="1">
            <a:spLocks noGrp="1"/>
          </p:cNvSpPr>
          <p:nvPr>
            <p:ph type="body" idx="1"/>
          </p:nvPr>
        </p:nvSpPr>
        <p:spPr>
          <a:xfrm>
            <a:off x="752475" y="900112"/>
            <a:ext cx="8607425" cy="644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800" marR="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 err="1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Методы</a:t>
            </a:r>
            <a:r>
              <a:rPr lang="en-US" sz="3200" b="1" i="0" u="none" strike="noStrike" cap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b="1" i="0" u="none" strike="noStrike" cap="none" dirty="0" err="1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приемы</a:t>
            </a:r>
            <a:r>
              <a:rPr lang="en-US" sz="3200" b="1" i="0" u="none" strike="noStrike" cap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dirty="0"/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атмосферы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заинтересованности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каждого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ребенка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дидактического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материала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Стимулирование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высказываниям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различных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способов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выполнения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заданий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Поощрение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стремления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самостоятельности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ребенка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конечному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результату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процессу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достижения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ctr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"/>
          <p:cNvSpPr txBox="1">
            <a:spLocks noGrp="1"/>
          </p:cNvSpPr>
          <p:nvPr>
            <p:ph type="body" idx="1"/>
          </p:nvPr>
        </p:nvSpPr>
        <p:spPr>
          <a:xfrm>
            <a:off x="752475" y="817562"/>
            <a:ext cx="8607425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50" rIns="0" bIns="0" anchor="t" anchorCtr="0">
            <a:noAutofit/>
          </a:bodyPr>
          <a:lstStyle/>
          <a:p>
            <a:pPr marL="431800" marR="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 err="1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Виды</a:t>
            </a:r>
            <a:r>
              <a:rPr lang="en-US" sz="3200" b="1" i="0" u="none" strike="noStrike" cap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занимательного</a:t>
            </a:r>
            <a:r>
              <a:rPr lang="en-US" sz="3200" b="1" i="0" u="none" strike="noStrike" cap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математического</a:t>
            </a:r>
            <a:r>
              <a:rPr lang="en-US" sz="3200" b="1" i="0" u="none" strike="noStrike" cap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материала</a:t>
            </a:r>
            <a:r>
              <a:rPr lang="en-US" sz="3200" b="1" i="0" u="none" strike="noStrike" cap="none" dirty="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b="1" dirty="0"/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1260"/>
              <a:buFont typeface="Wingdings" pitchFamily="2" charset="2"/>
              <a:buChar char="q"/>
            </a:pP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Развивающие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дидактические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упражнения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800" dirty="0"/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1260"/>
              <a:buFont typeface="Wingdings" pitchFamily="2" charset="2"/>
              <a:buChar char="q"/>
            </a:pP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Развлечения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головоломки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ребусы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лабиринты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пространственные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преобразования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составление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плоскостных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изображений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dirty="0"/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1260"/>
              <a:buFont typeface="Wingdings" pitchFamily="2" charset="2"/>
              <a:buChar char="q"/>
            </a:pP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Математические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</a:t>
            </a:r>
            <a:r>
              <a:rPr lang="en-US" sz="2800" b="0" i="0" u="none" strike="noStrike" cap="none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strike="noStrike" cap="none" dirty="0" err="1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lang="en-US" sz="2800" b="0" i="0" u="none" strike="noStrike" cap="none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2800" dirty="0" smtClean="0">
              <a:solidFill>
                <a:srgbClr val="000080"/>
              </a:solidFill>
            </a:endParaRPr>
          </a:p>
          <a:p>
            <a:pPr marL="431800" marR="0" lvl="0" indent="-32385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126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0080"/>
                </a:solidFill>
              </a:rPr>
              <a:t>Нейроигры</a:t>
            </a:r>
            <a:endParaRPr sz="2800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"/>
          <p:cNvSpPr txBox="1">
            <a:spLocks noGrp="1"/>
          </p:cNvSpPr>
          <p:nvPr>
            <p:ph type="body" idx="1"/>
          </p:nvPr>
        </p:nvSpPr>
        <p:spPr>
          <a:xfrm>
            <a:off x="720725" y="457200"/>
            <a:ext cx="9032875" cy="565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800" marR="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ru-RU" sz="28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Развивающие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дидактические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28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28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упражнения</a:t>
            </a:r>
            <a:endParaRPr b="1" dirty="0"/>
          </a:p>
          <a:p>
            <a:pPr marL="431800" marR="0" lvl="0" indent="-3238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2600" b="0" i="1" u="sng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Игры</a:t>
            </a:r>
            <a:r>
              <a:rPr lang="en-US" sz="2600" b="0" i="1" u="sng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с </a:t>
            </a:r>
            <a:r>
              <a:rPr lang="en-US" sz="2600" b="0" i="1" u="sng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цифрами</a:t>
            </a:r>
            <a:r>
              <a:rPr lang="en-US" sz="2600" b="0" i="1" u="sng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600" b="0" i="1" u="sng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числами</a:t>
            </a:r>
            <a:r>
              <a:rPr lang="en-US" sz="2600" b="0" i="1" u="sng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«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Какой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цифры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стало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?», «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Сколько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?», «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Путаница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?», «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Исправь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ошибку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», «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Убираем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цифры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», «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Назови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соседей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».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Дети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учатся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свободно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оперировать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числами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в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пределах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10 и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сопровождать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словами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свои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действия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431800" marR="0" lvl="0" indent="-32385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2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2600" b="0" i="1" u="sng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Игры</a:t>
            </a:r>
            <a:r>
              <a:rPr lang="en-US" sz="2600" b="0" i="1" u="sng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1" u="sng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путешествия</a:t>
            </a:r>
            <a:r>
              <a:rPr lang="en-US" sz="2600" b="0" i="1" u="sng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1" u="sng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</a:t>
            </a:r>
            <a:r>
              <a:rPr lang="en-US" sz="2600" b="0" i="1" u="sng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1" u="sng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времени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(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игры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путешествие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времени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).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Они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служат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для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знакомства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детей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с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днями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недели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названиями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месяцев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их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последовательностью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«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Круглый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», «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Двенадцать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месяцев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», «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Река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времени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»,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которые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помогают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детям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быстро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запомнить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название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дней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недели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название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месяцев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их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последовательность</a:t>
            </a:r>
            <a:r>
              <a:rPr lang="en-US" sz="2600" b="0" i="0" u="none" strike="noStrike" cap="none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"/>
          <p:cNvSpPr txBox="1">
            <a:spLocks noGrp="1"/>
          </p:cNvSpPr>
          <p:nvPr>
            <p:ph type="body" idx="1"/>
          </p:nvPr>
        </p:nvSpPr>
        <p:spPr>
          <a:xfrm>
            <a:off x="774700" y="1397000"/>
            <a:ext cx="8607425" cy="508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400" b="0" i="1" u="sng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Игры</a:t>
            </a:r>
            <a:r>
              <a:rPr lang="en-US" sz="2400" b="0" i="1" u="sng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sng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0" i="1" u="sng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sng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ориентировку</a:t>
            </a:r>
            <a:r>
              <a:rPr lang="en-US" sz="2400" b="0" i="1" u="sng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1" u="sng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пространстве</a:t>
            </a:r>
            <a:r>
              <a:rPr lang="en-US" sz="2400" b="0" i="1" u="sng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Научить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детей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ориентироваться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специально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созданных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пространственных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ситуациях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определять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свое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место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заданному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условию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 «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Найди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игрушку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 dirty="0"/>
          </a:p>
          <a:p>
            <a:pPr marL="342900" marR="0" lvl="0" indent="-3429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400"/>
              <a:buFontTx/>
              <a:buChar char="-"/>
            </a:pPr>
            <a:r>
              <a:rPr lang="en-US" sz="2400" b="0" i="1" u="sng" strike="noStrike" cap="none" dirty="0" err="1" smtClean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Игры</a:t>
            </a:r>
            <a:r>
              <a:rPr lang="en-US" sz="2400" b="0" i="1" u="sng" strike="noStrike" cap="none" dirty="0" smtClean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sng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с </a:t>
            </a:r>
            <a:r>
              <a:rPr lang="en-US" sz="2400" b="0" i="1" u="sng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геометрическими</a:t>
            </a:r>
            <a:r>
              <a:rPr lang="en-US" sz="2400" b="0" i="1" u="sng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sng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фигурами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блоки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Дьенеша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2400" b="0" i="0" u="none" strike="noStrike" cap="none" dirty="0" smtClean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400"/>
              <a:buFontTx/>
              <a:buChar char="-"/>
            </a:pPr>
            <a:endParaRPr dirty="0"/>
          </a:p>
          <a:p>
            <a:pPr marL="342900" marR="0" lvl="0" indent="-3429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lang="en-US" sz="2400" b="0" i="1" u="sng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Игры</a:t>
            </a:r>
            <a:r>
              <a:rPr lang="en-US" sz="2400" b="0" i="1" u="sng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sng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0" i="1" u="sng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sng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логическое</a:t>
            </a:r>
            <a:r>
              <a:rPr lang="en-US" sz="2400" b="0" i="1" u="sng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sng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мышление</a:t>
            </a:r>
            <a:r>
              <a:rPr lang="en-US" sz="2400" b="0" i="1" u="sng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Продолжи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ряд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», «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Подбери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фигуру</a:t>
            </a:r>
            <a:r>
              <a:rPr lang="en-US" sz="24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». </a:t>
            </a:r>
            <a:endParaRPr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719</Words>
  <Application>Microsoft Office PowerPoint</Application>
  <PresentationFormat>Произвольный</PresentationFormat>
  <Paragraphs>81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29</vt:i4>
      </vt:variant>
      <vt:variant>
        <vt:lpstr>Заголовки слайдов</vt:lpstr>
      </vt:variant>
      <vt:variant>
        <vt:i4>24</vt:i4>
      </vt:variant>
    </vt:vector>
  </HeadingPairs>
  <TitlesOfParts>
    <vt:vector size="62" baseType="lpstr">
      <vt:lpstr>Arial</vt:lpstr>
      <vt:lpstr>Times New Roman</vt:lpstr>
      <vt:lpstr>Noto Sans Symbols</vt:lpstr>
      <vt:lpstr>Aharoni</vt:lpstr>
      <vt:lpstr>Wingdings</vt:lpstr>
      <vt:lpstr>Arial Black</vt:lpstr>
      <vt:lpstr>Arial Narrow</vt:lpstr>
      <vt:lpstr>Georgia</vt:lpstr>
      <vt:lpstr>Tahoma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«Формирование математических представлений у детей дошкольного возраста  посредством игровых технологий»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Вязаный конструктор</vt:lpstr>
      <vt:lpstr>Слайд 14</vt:lpstr>
      <vt:lpstr>Слайд 15</vt:lpstr>
      <vt:lpstr>Слайд 16</vt:lpstr>
      <vt:lpstr>Слайд 17</vt:lpstr>
      <vt:lpstr>Слайд 18</vt:lpstr>
      <vt:lpstr>Нейроигры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РАЗВИТИЕ МАТЕМАТИЧЕСКИХ СПОСОБНОСТЕЙ У ДЕТЕЙ ДОШКОЛЬНОГО ВОЗРАСТА ПОСРЕДСТВОМ ИСПОЛЬЗОВАНИЯ  ЗАНИМАТЕЛЬНОГО МАТЕРИАЛА </dc:title>
  <cp:lastModifiedBy>User</cp:lastModifiedBy>
  <cp:revision>24</cp:revision>
  <dcterms:created xsi:type="dcterms:W3CDTF">2020-02-16T07:27:49Z</dcterms:created>
  <dcterms:modified xsi:type="dcterms:W3CDTF">2026-02-16T10:19:46Z</dcterms:modified>
</cp:coreProperties>
</file>