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261" r:id="rId3"/>
    <p:sldId id="264" r:id="rId4"/>
    <p:sldId id="263" r:id="rId5"/>
    <p:sldId id="265" r:id="rId6"/>
    <p:sldId id="262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2C229-E8DA-4FD3-BB98-5A9C8A21CAA4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6F2BF-1C2D-4B2C-9FFC-910A5D118E3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84911-7A8B-470E-B408-504199E4818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етушары\Desktop\левая.web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4572000" cy="6048672"/>
          </a:xfrm>
          <a:prstGeom prst="rect">
            <a:avLst/>
          </a:prstGeom>
          <a:noFill/>
        </p:spPr>
      </p:pic>
      <p:pic>
        <p:nvPicPr>
          <p:cNvPr id="5" name="Рисунок 4" descr="правая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404664"/>
            <a:ext cx="4860032" cy="60486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6056" y="457200"/>
            <a:ext cx="3915544" cy="2827784"/>
          </a:xfrm>
        </p:spPr>
        <p:txBody>
          <a:bodyPr>
            <a:noAutofit/>
          </a:bodyPr>
          <a:lstStyle/>
          <a:p>
            <a:pPr algn="ctr"/>
            <a:r>
              <a:rPr lang="ru-RU" sz="25000" b="1" dirty="0" smtClean="0">
                <a:solidFill>
                  <a:schemeClr val="tx1"/>
                </a:solidFill>
                <a:cs typeface="Times New Roman" pitchFamily="18" charset="0"/>
              </a:rPr>
              <a:t>3</a:t>
            </a:r>
            <a:endParaRPr lang="ru-RU" sz="25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4704"/>
            <a:ext cx="3907160" cy="568863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8000" b="1" dirty="0" smtClean="0">
                <a:solidFill>
                  <a:srgbClr val="285A20"/>
                </a:solidFill>
                <a:latin typeface="+mj-lt"/>
                <a:cs typeface="Times New Roman" pitchFamily="18" charset="0"/>
              </a:rPr>
              <a:t>1</a:t>
            </a:r>
            <a:endParaRPr lang="ru-RU" sz="38000" b="1" dirty="0">
              <a:solidFill>
                <a:srgbClr val="285A2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2120" y="0"/>
            <a:ext cx="3267472" cy="3475856"/>
          </a:xfrm>
        </p:spPr>
        <p:txBody>
          <a:bodyPr>
            <a:noAutofit/>
          </a:bodyPr>
          <a:lstStyle/>
          <a:p>
            <a:pPr algn="ctr"/>
            <a:r>
              <a:rPr lang="ru-RU" sz="25000" b="1" dirty="0" smtClean="0">
                <a:solidFill>
                  <a:schemeClr val="tx1"/>
                </a:solidFill>
              </a:rPr>
              <a:t>2</a:t>
            </a:r>
            <a:endParaRPr lang="ru-RU" sz="25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4704"/>
            <a:ext cx="4051176" cy="568863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8000" b="1" dirty="0" smtClean="0">
                <a:solidFill>
                  <a:srgbClr val="FF0000"/>
                </a:solidFill>
              </a:rPr>
              <a:t>4</a:t>
            </a:r>
            <a:endParaRPr lang="ru-RU" sz="3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8104" y="548680"/>
            <a:ext cx="3195464" cy="2952328"/>
          </a:xfrm>
        </p:spPr>
        <p:txBody>
          <a:bodyPr>
            <a:noAutofit/>
          </a:bodyPr>
          <a:lstStyle/>
          <a:p>
            <a:pPr algn="ctr"/>
            <a:r>
              <a:rPr lang="ru-RU" sz="25000" b="1" dirty="0" smtClean="0">
                <a:solidFill>
                  <a:schemeClr val="tx1"/>
                </a:solidFill>
              </a:rPr>
              <a:t>6</a:t>
            </a:r>
            <a:endParaRPr lang="ru-RU" sz="25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4104456" cy="55446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8000" b="1" dirty="0" smtClean="0">
                <a:solidFill>
                  <a:srgbClr val="FF0000"/>
                </a:solidFill>
              </a:rPr>
              <a:t>2</a:t>
            </a:r>
            <a:endParaRPr lang="ru-RU" sz="3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96136" y="0"/>
            <a:ext cx="2691408" cy="4293096"/>
          </a:xfrm>
        </p:spPr>
        <p:txBody>
          <a:bodyPr>
            <a:noAutofit/>
          </a:bodyPr>
          <a:lstStyle/>
          <a:p>
            <a:pPr algn="ctr"/>
            <a:r>
              <a:rPr lang="ru-RU" sz="25000" b="1" dirty="0" smtClean="0">
                <a:solidFill>
                  <a:schemeClr val="tx1"/>
                </a:solidFill>
              </a:rPr>
              <a:t>3</a:t>
            </a:r>
            <a:endParaRPr lang="ru-RU" sz="25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80728"/>
            <a:ext cx="4123184" cy="509939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8000" b="1" dirty="0" smtClean="0">
                <a:solidFill>
                  <a:srgbClr val="285A20"/>
                </a:solidFill>
              </a:rPr>
              <a:t>5</a:t>
            </a:r>
            <a:endParaRPr lang="ru-RU" sz="38000" b="1" dirty="0">
              <a:solidFill>
                <a:srgbClr val="285A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6096" y="332656"/>
            <a:ext cx="3231976" cy="3456384"/>
          </a:xfrm>
        </p:spPr>
        <p:txBody>
          <a:bodyPr>
            <a:noAutofit/>
          </a:bodyPr>
          <a:lstStyle/>
          <a:p>
            <a:pPr algn="ctr"/>
            <a:r>
              <a:rPr lang="ru-RU" sz="25000" b="1" dirty="0" smtClean="0">
                <a:solidFill>
                  <a:schemeClr val="tx1"/>
                </a:solidFill>
              </a:rPr>
              <a:t>7</a:t>
            </a:r>
            <a:endParaRPr lang="ru-RU" sz="25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4123184" cy="61926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8000" b="1" dirty="0" smtClean="0">
                <a:solidFill>
                  <a:srgbClr val="FF0000"/>
                </a:solidFill>
              </a:rPr>
              <a:t>3</a:t>
            </a:r>
            <a:endParaRPr lang="ru-RU" sz="3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188640"/>
            <a:ext cx="3555504" cy="3888432"/>
          </a:xfrm>
        </p:spPr>
        <p:txBody>
          <a:bodyPr>
            <a:noAutofit/>
          </a:bodyPr>
          <a:lstStyle/>
          <a:p>
            <a:pPr algn="ctr"/>
            <a:r>
              <a:rPr lang="ru-RU" sz="25000" b="1" dirty="0" smtClean="0">
                <a:solidFill>
                  <a:schemeClr val="tx1"/>
                </a:solidFill>
              </a:rPr>
              <a:t>8</a:t>
            </a:r>
            <a:endParaRPr lang="ru-RU" sz="25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4267200" cy="59046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8000" b="1" dirty="0" smtClean="0">
                <a:solidFill>
                  <a:srgbClr val="285A20"/>
                </a:solidFill>
              </a:rPr>
              <a:t>2</a:t>
            </a:r>
            <a:endParaRPr lang="ru-RU" sz="38000" b="1" dirty="0">
              <a:solidFill>
                <a:srgbClr val="285A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0"/>
            <a:ext cx="4491608" cy="4104456"/>
          </a:xfrm>
        </p:spPr>
        <p:txBody>
          <a:bodyPr>
            <a:noAutofit/>
          </a:bodyPr>
          <a:lstStyle/>
          <a:p>
            <a:pPr algn="ctr"/>
            <a:r>
              <a:rPr lang="ru-RU" sz="25000" b="1" dirty="0" smtClean="0">
                <a:solidFill>
                  <a:schemeClr val="tx1"/>
                </a:solidFill>
              </a:rPr>
              <a:t>10</a:t>
            </a:r>
            <a:endParaRPr lang="ru-RU" sz="25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4211960" cy="574746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8000" b="1" dirty="0" smtClean="0">
                <a:solidFill>
                  <a:srgbClr val="FF0000"/>
                </a:solidFill>
              </a:rPr>
              <a:t>5</a:t>
            </a:r>
            <a:endParaRPr lang="ru-RU" sz="3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0" y="260648"/>
            <a:ext cx="3699520" cy="3816424"/>
          </a:xfrm>
        </p:spPr>
        <p:txBody>
          <a:bodyPr>
            <a:noAutofit/>
          </a:bodyPr>
          <a:lstStyle/>
          <a:p>
            <a:pPr algn="ctr"/>
            <a:r>
              <a:rPr lang="ru-RU" sz="25000" b="1" dirty="0" smtClean="0">
                <a:solidFill>
                  <a:schemeClr val="tx1"/>
                </a:solidFill>
              </a:rPr>
              <a:t>9</a:t>
            </a:r>
            <a:endParaRPr lang="ru-RU" sz="25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4248472" cy="59766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8000" b="1" dirty="0" smtClean="0">
                <a:solidFill>
                  <a:srgbClr val="285A20"/>
                </a:solidFill>
              </a:rPr>
              <a:t>4</a:t>
            </a:r>
            <a:endParaRPr lang="ru-RU" sz="38000" b="1" dirty="0">
              <a:solidFill>
                <a:srgbClr val="285A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rgbClr val="21B2C8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0066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17</Words>
  <Application>Microsoft Office PowerPoint</Application>
  <PresentationFormat>Экран (4:3)</PresentationFormat>
  <Paragraphs>17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3</vt:lpstr>
      <vt:lpstr>2</vt:lpstr>
      <vt:lpstr>6</vt:lpstr>
      <vt:lpstr>3</vt:lpstr>
      <vt:lpstr>7</vt:lpstr>
      <vt:lpstr>8</vt:lpstr>
      <vt:lpstr>10</vt:lpstr>
      <vt:lpstr>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Светлана</cp:lastModifiedBy>
  <cp:revision>3</cp:revision>
  <dcterms:created xsi:type="dcterms:W3CDTF">2024-05-31T03:46:37Z</dcterms:created>
  <dcterms:modified xsi:type="dcterms:W3CDTF">2024-05-31T03:55:26Z</dcterms:modified>
</cp:coreProperties>
</file>