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0" r:id="rId2"/>
    <p:sldId id="289" r:id="rId3"/>
    <p:sldId id="287" r:id="rId4"/>
    <p:sldId id="288" r:id="rId5"/>
    <p:sldId id="286" r:id="rId6"/>
    <p:sldId id="290" r:id="rId7"/>
    <p:sldId id="291" r:id="rId8"/>
    <p:sldId id="261" r:id="rId9"/>
    <p:sldId id="265" r:id="rId10"/>
    <p:sldId id="262" r:id="rId11"/>
    <p:sldId id="266" r:id="rId12"/>
    <p:sldId id="268" r:id="rId13"/>
    <p:sldId id="269" r:id="rId14"/>
    <p:sldId id="270" r:id="rId15"/>
    <p:sldId id="267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FC44-ACBA-42F0-BCE0-059470A6876B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9442-1D73-4937-A37C-3571CA42C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1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9442-1D73-4937-A37C-3571CA42C8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91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79999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79999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FB8A99D2-1FF0-456A-9C40-8EC3178AD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419A3004-5BC0-4296-84F2-C3F2E2D62C0B}" type="datetimeFigureOut">
              <a:rPr lang="ru-RU" smtClean="0"/>
              <a:pPr/>
              <a:t>16.03.2025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400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Documents and Settings\Администратор\Рабочий стол\mult-pict.narod.ru37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2461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4752354"/>
            <a:ext cx="489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18 «Гнёздышко» комбинированного вида г.Орска»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Ишмуратова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8884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Использование элементов ТРИЗ для </a:t>
            </a:r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формирования элементарных </a:t>
            </a:r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математических представлений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детей дошкольного возраста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игра представляет собой комплект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фигур. Такой комплект получается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деления одной геометрической фигуры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квадрата в игре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частей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любого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можно составить абстрактные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разнообразной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конфигурации, узоры, геометрические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 Если силуэт, составленный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играющим, интересен, нов, оригинален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и решению, то это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сенсорных процессов,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представлений,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наглядно-образного и логического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8" y="1844823"/>
            <a:ext cx="3672408" cy="49180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Мастер класс ТРИЗ\100_2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Мастер класс ТРИЗ\100_29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811" y="3642046"/>
            <a:ext cx="3240576" cy="24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Мастер класс ТРИЗ\100_29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4914" y="3590855"/>
            <a:ext cx="3240578" cy="24304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920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занятиях по формированию у детей элементарных математических представлений можно использовать задачи - шутки, загадки, которые способствуют развитию логического мышления, наблюдательности, находчивости, быстроты реакции, формированию поисковых подходов к решению любой задачи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 столе 2 яблока и 3 груши. Сколько на столе овощей?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 платье у девочки 2 яблока и 2 вишни. 1 яблоко и 1 вишню съели. Сколько осталось?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 столе стояло 3 стакана с ягодами. Вова съел 1 стакан ягод и поставил его на стол. Сколько стаканов стоит на столе (3)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 одной ноге гусь весит 5 кг. Сколько будет весить гусь на двух ногах?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30816"/>
            <a:ext cx="7056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можно использовать прием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дорисовывания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Дети должны дорисовать элемент фигуры или цифры. Затем можно спросить на что это похоже?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Еще можно предложить детям нарисовать предмет, подрисовав к геометрической фигуре дополнительные детали. «Что бывает круглым, овальным, прямоугольным и т. д.»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Нарисовать из геометрических фигур девочку, зайца, робота и др.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96752"/>
            <a:ext cx="6768752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«Теремок»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закреплении геометрических фигур).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раздаются различные предметные картинки. Один ребенок (или воспитатель) выполняет роль ведущего. Сидит в «теремке». Каждый приходящий в «теремок» сможет попасть туда только в том случае, если скажет, чем его предмет похож на предмет ведущего или отличается от него. Ключевыми словами являются слова: «Тук - тук. Кто в теремочке живет?».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548680"/>
            <a:ext cx="8424936" cy="5760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9528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908720"/>
            <a:ext cx="407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Что же такое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ТРИЗ?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424936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75"/>
              </a:spcBef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ТРИЗ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теория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изобретательских задач.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675"/>
              </a:spcBef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управляемый процесс создания нового, соединяющий в себе точный расчет, логику,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интуицию». </a:t>
            </a:r>
          </a:p>
          <a:p>
            <a:pPr>
              <a:lnSpc>
                <a:spcPct val="80000"/>
              </a:lnSpc>
              <a:spcBef>
                <a:spcPts val="675"/>
              </a:spcBef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обучение творчеству надо как можно раньше…»</a:t>
            </a:r>
          </a:p>
          <a:p>
            <a:pPr>
              <a:lnSpc>
                <a:spcPct val="80000"/>
              </a:lnSpc>
              <a:spcBef>
                <a:spcPts val="675"/>
              </a:spcBef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основатель теории Генрих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последователи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75"/>
              </a:spcBef>
            </a:pP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16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73763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15.10.1926 - 24.09.1998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9011" y="2605093"/>
            <a:ext cx="2932620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4687" y="1527870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(псевдоним - Генрих Альтов) - автор ТРИЗ-ТРТС (теории решения изобретательских задач - теории развития технических систем), автор ТРТЛ (теории развития творческой личности), изобретатель, писатель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 его теории заговорили в 1956 году.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– это инженерная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дисциплина, но используется и в педагогике.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2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7992888" cy="532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75"/>
              </a:spcBef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ТРИЗ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просто развить фантазию детей, а научить их мыслить системно, с пониманием происходящих процессов, 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</a:t>
            </a:r>
          </a:p>
          <a:p>
            <a:pPr>
              <a:spcBef>
                <a:spcPts val="475"/>
              </a:spcBef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для дошкольников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коллективных игр, занятий, призванная не изменять основную программу, а максимально увеличивать ее эффективность.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07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548680"/>
            <a:ext cx="824786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Игры по технологии ТРИЗ.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dirty="0">
                <a:latin typeface="Bookman Old Style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выявление над - системных связей.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живет?» (с 3-х лет).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Bookman Old Style" pitchFamily="18" charset="0"/>
              </a:rPr>
              <a:t>.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сравнение систем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Игра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«да - нет ка»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Bookman Old Style" pitchFamily="18" charset="0"/>
              </a:rPr>
              <a:t>.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определение линии развития объекта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«Чем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- чем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4-х летнего возраста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– позже»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объединение надсистемы и подсистемы объекта.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светофор»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6633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разновидностей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игр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ТРИЗ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развивающие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блоками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палочками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счетными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палочками, кубиками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квадратами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3769512"/>
            <a:ext cx="1872208" cy="224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40" y="298842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8197" y="3546520"/>
            <a:ext cx="1656184" cy="24647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2814495"/>
            <a:ext cx="272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ьзователь\Desktop\Мастер класс ТРИЗ\100_2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9015" y="4191758"/>
            <a:ext cx="2425969" cy="18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624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ользователь\Desktop\Мастер класс ТРИЗ\100_29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96906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Мастер класс ТРИЗ\100_29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969060"/>
            <a:ext cx="2796999" cy="20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Мастер класс ТРИЗ\100_29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2672" y="182688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0704" y="1149497"/>
            <a:ext cx="6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«Кубики для всех»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Б.П.Никитина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11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2042" y="566806"/>
            <a:ext cx="2049954" cy="19035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2427" y="836712"/>
            <a:ext cx="4839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широко известные всем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 оказываются не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счетным материалом.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помощью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доступной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ребенка форме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его с началами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геометрии. Используя палочки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единицу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измерения, он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элементы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 и дает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количественную характеристику, строит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преобразует простые 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фигуры по условиям,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воссоздает связи и отношения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0935" y="2504939"/>
            <a:ext cx="2570126" cy="192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7973" y="4556201"/>
            <a:ext cx="2338701" cy="17540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98072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Игры-головоломки, или геометрические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известны с незапамятных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времен. Сущность игры состоит в том, чтобы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воссоздавать на плоскости силуэты предметов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или замыслу. В современной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педагогике известны такие игры-головоломки: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«Волшебный круг», «Головоломка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яйцо», «Вьетнамская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игра», «Пентамино», «Сердечко» или «Листик».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игры объединяет общность цели, способов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результата.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8387">
  <a:themeElements>
    <a:clrScheme name="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Проектная деятельность</Template>
  <TotalTime>1129</TotalTime>
  <Words>810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01018387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Алексеевна</dc:creator>
  <cp:lastModifiedBy>Альбина</cp:lastModifiedBy>
  <cp:revision>86</cp:revision>
  <dcterms:created xsi:type="dcterms:W3CDTF">2013-09-15T08:29:43Z</dcterms:created>
  <dcterms:modified xsi:type="dcterms:W3CDTF">2025-03-16T09:34:02Z</dcterms:modified>
</cp:coreProperties>
</file>