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72" r:id="rId8"/>
    <p:sldId id="273" r:id="rId9"/>
    <p:sldId id="274" r:id="rId10"/>
    <p:sldId id="275" r:id="rId11"/>
    <p:sldId id="262" r:id="rId12"/>
    <p:sldId id="263" r:id="rId13"/>
    <p:sldId id="264" r:id="rId14"/>
    <p:sldId id="265" r:id="rId15"/>
    <p:sldId id="276" r:id="rId16"/>
    <p:sldId id="266" r:id="rId17"/>
    <p:sldId id="267" r:id="rId18"/>
    <p:sldId id="268" r:id="rId19"/>
    <p:sldId id="269" r:id="rId20"/>
    <p:sldId id="280" r:id="rId21"/>
    <p:sldId id="270" r:id="rId22"/>
    <p:sldId id="279" r:id="rId23"/>
    <p:sldId id="277" r:id="rId24"/>
    <p:sldId id="278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61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10" Type="http://schemas.openxmlformats.org/officeDocument/2006/relationships/image" Target="../media/image54.png"/><Relationship Id="rId4" Type="http://schemas.openxmlformats.org/officeDocument/2006/relationships/image" Target="../media/image48.jpeg"/><Relationship Id="rId9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jpeg"/><Relationship Id="rId11" Type="http://schemas.openxmlformats.org/officeDocument/2006/relationships/image" Target="../media/image89.jpeg"/><Relationship Id="rId5" Type="http://schemas.openxmlformats.org/officeDocument/2006/relationships/image" Target="../media/image83.jpeg"/><Relationship Id="rId10" Type="http://schemas.openxmlformats.org/officeDocument/2006/relationships/image" Target="../media/image88.jpeg"/><Relationship Id="rId4" Type="http://schemas.openxmlformats.org/officeDocument/2006/relationships/image" Target="../media/image82.jpeg"/><Relationship Id="rId9" Type="http://schemas.openxmlformats.org/officeDocument/2006/relationships/image" Target="../media/image8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434" r="303" b="3030"/>
          <a:stretch/>
        </p:blipFill>
        <p:spPr>
          <a:xfrm>
            <a:off x="0" y="0"/>
            <a:ext cx="914118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95736" y="476672"/>
            <a:ext cx="56886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 дошкольное </a:t>
            </a: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 автономное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 </a:t>
            </a: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развития ребенка – детский сад </a:t>
            </a: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116 г. Орска 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«Ералашка»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051720" y="1772816"/>
            <a:ext cx="5670376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у детей дошкольного возраста навыков безопасного поведения через ознакомление с правилами дорожного движения»</a:t>
            </a:r>
            <a:endParaRPr lang="ru-RU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476672"/>
            <a:ext cx="1656626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355976" y="5301208"/>
            <a:ext cx="3635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</a:t>
            </a:r>
          </a:p>
          <a:p>
            <a:pPr algn="ctr"/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Меньшенина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Нина Юрьевна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686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434" r="303" b="3030"/>
          <a:stretch/>
        </p:blipFill>
        <p:spPr>
          <a:xfrm>
            <a:off x="2844" y="17537"/>
            <a:ext cx="914118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95736" y="620689"/>
            <a:ext cx="5688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620688"/>
            <a:ext cx="6984776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99592" y="592113"/>
            <a:ext cx="6840759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Настольно-печатные игры</a:t>
            </a:r>
          </a:p>
          <a:p>
            <a:pPr algn="ctr"/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C:\Users\123\Downloads\IMG-20241016-WA003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52736"/>
            <a:ext cx="2592288" cy="216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123\Downloads\IMG_20241111_111449_307@-109009324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124744"/>
            <a:ext cx="2232248" cy="2021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123\Downloads\IMG_20241111_111521_681@196671934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84984"/>
            <a:ext cx="2448272" cy="2288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123\Downloads\IMG_20241022_075352_315@140572540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124744"/>
            <a:ext cx="2160240" cy="194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123\Downloads\IMG-20241125-WA0012 (1).jpg"/>
          <p:cNvPicPr/>
          <p:nvPr/>
        </p:nvPicPr>
        <p:blipFill>
          <a:blip r:embed="rId7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861048"/>
            <a:ext cx="2520280" cy="230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123\Downloads\IMG_20241010_073704_142@-2106784097.jpg"/>
          <p:cNvPicPr/>
          <p:nvPr/>
        </p:nvPicPr>
        <p:blipFill>
          <a:blip r:embed="rId8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429000"/>
            <a:ext cx="2376264" cy="2153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096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434" r="303" b="3030"/>
          <a:stretch/>
        </p:blipFill>
        <p:spPr>
          <a:xfrm>
            <a:off x="0" y="0"/>
            <a:ext cx="914118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95736" y="620689"/>
            <a:ext cx="5688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548680"/>
            <a:ext cx="691276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 проблемного 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</a:t>
            </a:r>
          </a:p>
          <a:p>
            <a:pPr algn="ctr"/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3" descr="C:\Users\123\Downloads\IMG-20241016-WA0026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76872"/>
            <a:ext cx="2411760" cy="2943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123\Desktop\IMG_20201026_10523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780928"/>
            <a:ext cx="2449288" cy="2223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123\Downloads\IMG-20241016-WA004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052736"/>
            <a:ext cx="3744416" cy="52833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42773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434" r="303" b="3030"/>
          <a:stretch/>
        </p:blipFill>
        <p:spPr>
          <a:xfrm>
            <a:off x="2844" y="17537"/>
            <a:ext cx="914118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95736" y="620689"/>
            <a:ext cx="5688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99592" y="548680"/>
            <a:ext cx="698477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проектная 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</a:p>
          <a:p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/>
          </a:p>
        </p:txBody>
      </p:sp>
      <p:pic>
        <p:nvPicPr>
          <p:cNvPr id="11" name="Рисунок 10" descr="C:\Users\123\Downloads\IMG-20241016-WA003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73466"/>
            <a:ext cx="2952328" cy="2571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123\Desktop\рисунок ПДД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073466"/>
            <a:ext cx="3600400" cy="2373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Users\123\Downloads\IMG_20241016_085401_928@-22859887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645024"/>
            <a:ext cx="2304256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4" descr="E:\DCIM\122___02\IMG_62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8765" y="3778976"/>
            <a:ext cx="2675123" cy="24881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Рисунок 12" descr="C:\Users\123\Desktop\рисунок ПДД1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140968"/>
            <a:ext cx="2520279" cy="21602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11946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434" r="303" b="3030"/>
          <a:stretch/>
        </p:blipFill>
        <p:spPr>
          <a:xfrm>
            <a:off x="2844" y="17537"/>
            <a:ext cx="914118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99592" y="476672"/>
            <a:ext cx="698477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Здоровьесберегающие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технологий</a:t>
            </a: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F:\DSC03335 1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62472"/>
            <a:ext cx="3302472" cy="2520280"/>
          </a:xfrm>
          <a:prstGeom prst="rect">
            <a:avLst/>
          </a:prstGeom>
          <a:noFill/>
          <a:extLst/>
        </p:spPr>
      </p:pic>
      <p:pic>
        <p:nvPicPr>
          <p:cNvPr id="7" name="Рисунок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89040"/>
            <a:ext cx="3879165" cy="2664296"/>
          </a:xfrm>
          <a:prstGeom prst="rect">
            <a:avLst/>
          </a:prstGeom>
          <a:noFill/>
        </p:spPr>
      </p:pic>
      <p:pic>
        <p:nvPicPr>
          <p:cNvPr id="8" name="Picture 3" descr="C:\Users\Stantion-1\Desktop\ФОТО 2018 - 2019г\Фото развлечение ПДД Меньшенина Н.Ю\DSC0333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1024" y="1120180"/>
            <a:ext cx="3096344" cy="2520280"/>
          </a:xfrm>
          <a:prstGeom prst="rect">
            <a:avLst/>
          </a:prstGeom>
          <a:noFill/>
          <a:extLst/>
        </p:spPr>
      </p:pic>
      <p:pic>
        <p:nvPicPr>
          <p:cNvPr id="9" name="Picture 2" descr="C:\Users\Stantion-1\Desktop\ФОТО 2018 - 2019г\Фото развлечение ПДД Меньшенина Н.Ю\DSC0334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17032"/>
            <a:ext cx="4105944" cy="2664295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xmlns="" val="31410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434" r="303" b="3030"/>
          <a:stretch/>
        </p:blipFill>
        <p:spPr>
          <a:xfrm>
            <a:off x="2844" y="17537"/>
            <a:ext cx="914118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95736" y="620689"/>
            <a:ext cx="5688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404664"/>
            <a:ext cx="6984776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Информационно-коммуникационные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</a:t>
            </a:r>
          </a:p>
          <a:p>
            <a:pPr algn="ctr"/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dirty="0"/>
          </a:p>
        </p:txBody>
      </p:sp>
      <p:pic>
        <p:nvPicPr>
          <p:cNvPr id="7" name="Объект 3" descr="C:\Users\123\Downloads\IMG-20241016-WA0036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98" r="19406" b="61538"/>
          <a:stretch>
            <a:fillRect/>
          </a:stretch>
        </p:blipFill>
        <p:spPr bwMode="auto">
          <a:xfrm>
            <a:off x="899592" y="836712"/>
            <a:ext cx="2808312" cy="194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2924944"/>
            <a:ext cx="3816424" cy="2764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9" descr="D:\ФОТО\Очетный концерт_2017\IMG_075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2852936"/>
            <a:ext cx="3672408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Объект 3" descr="C:\Users\123\Downloads\IMG-20241016-WA0036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889"/>
          <a:stretch>
            <a:fillRect/>
          </a:stretch>
        </p:blipFill>
        <p:spPr bwMode="auto">
          <a:xfrm>
            <a:off x="5220072" y="1124744"/>
            <a:ext cx="2769729" cy="15841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01973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434" r="303" b="3030"/>
          <a:stretch/>
        </p:blipFill>
        <p:spPr>
          <a:xfrm>
            <a:off x="2844" y="17537"/>
            <a:ext cx="914118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95736" y="620689"/>
            <a:ext cx="5688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548681"/>
            <a:ext cx="698477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ТРИЗ</a:t>
            </a:r>
          </a:p>
          <a:p>
            <a:pPr algn="ctr"/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dirty="0"/>
          </a:p>
        </p:txBody>
      </p:sp>
      <p:pic>
        <p:nvPicPr>
          <p:cNvPr id="8" name="Рисунок 7" descr="C:\Users\123\Downloads\IMG_20241111_111417_193@1593317107 (1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52736"/>
            <a:ext cx="3240360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123\Downloads\IMG_20241111_073849_634@206096986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52736"/>
            <a:ext cx="3168352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123\Downloads\IMG_20241111_111406_560@-153129280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11807" y="2924944"/>
            <a:ext cx="2760345" cy="3408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85467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434" r="303" b="3030"/>
          <a:stretch/>
        </p:blipFill>
        <p:spPr>
          <a:xfrm>
            <a:off x="2844" y="17537"/>
            <a:ext cx="914118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95736" y="620689"/>
            <a:ext cx="5688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71600" y="548681"/>
            <a:ext cx="68407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Развивающий 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«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дорожного движения»</a:t>
            </a:r>
            <a:b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Развивающий  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«Юный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пешеход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/>
          </a:p>
        </p:txBody>
      </p:sp>
      <p:pic>
        <p:nvPicPr>
          <p:cNvPr id="7" name="Рисунок 6" descr="C:\Users\123\Downloads\IMG_20241028_213059_574@210812186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00808"/>
            <a:ext cx="1656184" cy="216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123\Downloads\IMG_20241028_213241_866@-137377189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791" y="1700808"/>
            <a:ext cx="1959152" cy="216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123\Downloads\IMG_20241010_074227_391@-1186072682 (1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3434" y="1700808"/>
            <a:ext cx="1944217" cy="216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123\Downloads\IMG_20241010_074630_379@-263047812 (1)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700808"/>
            <a:ext cx="1800200" cy="2226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 descr="C:\Users\123\Desktop\20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25301"/>
            <a:ext cx="165618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123\Desktop\21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7211" y="4016570"/>
            <a:ext cx="194421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8927" y="4069508"/>
            <a:ext cx="1944216" cy="2256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83052" y="4069508"/>
            <a:ext cx="1777380" cy="2277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1399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434" r="303" b="3030"/>
          <a:stretch/>
        </p:blipFill>
        <p:spPr>
          <a:xfrm>
            <a:off x="2844" y="-18281"/>
            <a:ext cx="914118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95736" y="620689"/>
            <a:ext cx="5688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C:\Users\123\Downloads\IMG-20241016-WA002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0886" y="620688"/>
            <a:ext cx="3549699" cy="2862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123\Downloads\IMG_20241110_132436_122@-143573943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45024"/>
            <a:ext cx="2808312" cy="2363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123\Downloads\IMG_20241110_132137_025@126292706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645024"/>
            <a:ext cx="2592288" cy="2352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123\Downloads\IMG_20241110_132248_734@-59272816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645024"/>
            <a:ext cx="2880320" cy="2352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5" descr="D:\МОЛОДЕЖЬ-\БДД\ДОБРАЯ ДОРОГА ДЕТСТВА\Смотр конкурс ДДД 2018\фото\IMG_20181220_10074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3" y="836712"/>
            <a:ext cx="4032448" cy="264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5231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434" r="303" b="3030"/>
          <a:stretch/>
        </p:blipFill>
        <p:spPr>
          <a:xfrm>
            <a:off x="2844" y="17537"/>
            <a:ext cx="914118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95736" y="620689"/>
            <a:ext cx="5688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548680"/>
            <a:ext cx="68407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на тему: «Транспорт из овощей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/>
          </a:p>
        </p:txBody>
      </p:sp>
      <p:pic>
        <p:nvPicPr>
          <p:cNvPr id="7" name="Объект 3" descr="D:\Documents and Settings\Админ\Рабочий стол\новая папка Нина\100PHOTO\SAM_1632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2808312" cy="2398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D:\Documents and Settings\Админ\Рабочий стол\новая папка Нина\100PHOTO\SAM_163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412776"/>
            <a:ext cx="2808312" cy="239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D:\Documents and Settings\Админ\Рабочий стол\новая папка Нина\100PHOTO\SAM_163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1" y="1401532"/>
            <a:ext cx="2952328" cy="2413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D:\Documents and Settings\Админ\Рабочий стол\новая папка Нина\100PHOTO\SAM_163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33056"/>
            <a:ext cx="4356484" cy="2622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D:\Documents and Settings\Админ\Рабочий стол\новая папка Нина\100PHOTO\SAM_1638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33056"/>
            <a:ext cx="4248473" cy="26227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15777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Содержимое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434" r="303" b="3030"/>
          <a:stretch/>
        </p:blipFill>
        <p:spPr>
          <a:xfrm>
            <a:off x="2844" y="17537"/>
            <a:ext cx="914118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95736" y="620689"/>
            <a:ext cx="5688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548681"/>
            <a:ext cx="698477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</a:t>
            </a:r>
            <a:b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«МОЁ АВТОМОБИЛЬНОЕ КРЕСЛО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/>
          </a:p>
        </p:txBody>
      </p:sp>
      <p:pic>
        <p:nvPicPr>
          <p:cNvPr id="7" name="Объект 3" descr="G:\для н.ю\IMG-20180201-WA0002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2232248" cy="3108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G:\для н.ю\IMG-20180201-WA000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1355" y="1484784"/>
            <a:ext cx="2381250" cy="309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123\Downloads\20180131_18240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484784"/>
            <a:ext cx="2152650" cy="3066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G:\для н.ю\IMG_31012018_17353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005064"/>
            <a:ext cx="2088232" cy="2804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123\Downloads\WP_20180203_10_03_07_Pro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29200" y="4005064"/>
            <a:ext cx="1944216" cy="28041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78769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434" r="303" b="3030"/>
          <a:stretch/>
        </p:blipFill>
        <p:spPr>
          <a:xfrm>
            <a:off x="2819" y="0"/>
            <a:ext cx="914118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71600" y="836712"/>
            <a:ext cx="691276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Встал малыш на ноги – он уже пешеход,</a:t>
            </a:r>
          </a:p>
          <a:p>
            <a:pPr algn="just"/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 ребенок на велосипед – он уже водитель.</a:t>
            </a:r>
          </a:p>
          <a:p>
            <a:pPr algn="just"/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Поехал в автобусе – он уже пассажир,</a:t>
            </a:r>
          </a:p>
          <a:p>
            <a:pPr algn="just"/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везде его подстерегает опасность.</a:t>
            </a:r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878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Содержимое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434" r="303" b="3030"/>
          <a:stretch/>
        </p:blipFill>
        <p:spPr>
          <a:xfrm>
            <a:off x="0" y="0"/>
            <a:ext cx="914118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95736" y="620689"/>
            <a:ext cx="5688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476672"/>
            <a:ext cx="594015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«Ребенок главный пассажир»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t="8113" b="10478"/>
          <a:stretch>
            <a:fillRect/>
          </a:stretch>
        </p:blipFill>
        <p:spPr bwMode="auto">
          <a:xfrm>
            <a:off x="827584" y="980728"/>
            <a:ext cx="388843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1976"/>
          <a:stretch>
            <a:fillRect/>
          </a:stretch>
        </p:blipFill>
        <p:spPr bwMode="auto">
          <a:xfrm>
            <a:off x="4716016" y="2636912"/>
            <a:ext cx="3573016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Рисунок 13" descr="D:\Конкурсы ДОУ№116\Конкурсы 2023-2024\2023 ПДД\image.png"/>
          <p:cNvPicPr/>
          <p:nvPr/>
        </p:nvPicPr>
        <p:blipFill>
          <a:blip r:embed="rId5" cstate="print"/>
          <a:srcRect l="55975" t="50928" r="6709" b="1509"/>
          <a:stretch>
            <a:fillRect/>
          </a:stretch>
        </p:blipFill>
        <p:spPr bwMode="auto">
          <a:xfrm>
            <a:off x="2699792" y="4005064"/>
            <a:ext cx="187220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:\Конкурсы ДОУ№116\Конкурсы 2023-2024\2023 ПДД\image.png"/>
          <p:cNvPicPr/>
          <p:nvPr/>
        </p:nvPicPr>
        <p:blipFill>
          <a:blip r:embed="rId5" cstate="print"/>
          <a:srcRect l="1835" t="7647" r="50888" b="57637"/>
          <a:stretch>
            <a:fillRect/>
          </a:stretch>
        </p:blipFill>
        <p:spPr bwMode="auto">
          <a:xfrm>
            <a:off x="5292080" y="836712"/>
            <a:ext cx="2232248" cy="1658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78769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434" r="303" b="3030"/>
          <a:stretch/>
        </p:blipFill>
        <p:spPr>
          <a:xfrm>
            <a:off x="0" y="17537"/>
            <a:ext cx="914118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95736" y="620689"/>
            <a:ext cx="5688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71600" y="620689"/>
            <a:ext cx="684076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400" b="1" dirty="0"/>
          </a:p>
        </p:txBody>
      </p:sp>
      <p:pic>
        <p:nvPicPr>
          <p:cNvPr id="8" name="Рисунок 7" descr="C:\Users\User\Desktop\ДПС 13.02.2024\20240213_11191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548680"/>
            <a:ext cx="324036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User\Desktop\ДПС 26.01.2023\20230126_102208.jpg"/>
          <p:cNvPicPr/>
          <p:nvPr/>
        </p:nvPicPr>
        <p:blipFill>
          <a:blip r:embed="rId4" cstate="print"/>
          <a:srcRect t="18327"/>
          <a:stretch>
            <a:fillRect/>
          </a:stretch>
        </p:blipFill>
        <p:spPr bwMode="auto">
          <a:xfrm>
            <a:off x="4499992" y="620688"/>
            <a:ext cx="266429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User\AppData\Local\Microsoft\Windows\Temporary Internet Files\Content.Word\20230126_102237.jpg"/>
          <p:cNvPicPr/>
          <p:nvPr/>
        </p:nvPicPr>
        <p:blipFill>
          <a:blip r:embed="rId5" cstate="print"/>
          <a:srcRect l="11384" t="11325"/>
          <a:stretch>
            <a:fillRect/>
          </a:stretch>
        </p:blipFill>
        <p:spPr bwMode="auto">
          <a:xfrm>
            <a:off x="1475656" y="2636912"/>
            <a:ext cx="2736304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User\Desktop\ДПС 13.02.2024\20240213_11110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5976" y="2636912"/>
            <a:ext cx="2664296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User\Desktop\ДПС 13.02.2024\20240213_111947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95736" y="4509120"/>
            <a:ext cx="2376264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User\Desktop\ДПС 26.01.2023\20230126_101805.jpg"/>
          <p:cNvPicPr/>
          <p:nvPr/>
        </p:nvPicPr>
        <p:blipFill>
          <a:blip r:embed="rId8" cstate="print"/>
          <a:srcRect t="15888"/>
          <a:stretch>
            <a:fillRect/>
          </a:stretch>
        </p:blipFill>
        <p:spPr bwMode="auto">
          <a:xfrm>
            <a:off x="4644008" y="4509120"/>
            <a:ext cx="244827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F:\2024 ДПС\ДПС.jpg"/>
          <p:cNvPicPr/>
          <p:nvPr/>
        </p:nvPicPr>
        <p:blipFill>
          <a:blip r:embed="rId9" cstate="print"/>
          <a:srcRect l="49931" t="-691"/>
          <a:stretch>
            <a:fillRect/>
          </a:stretch>
        </p:blipFill>
        <p:spPr bwMode="auto">
          <a:xfrm>
            <a:off x="7164288" y="2852936"/>
            <a:ext cx="1872208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8040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434" r="303" b="3030"/>
          <a:stretch/>
        </p:blipFill>
        <p:spPr>
          <a:xfrm>
            <a:off x="0" y="17537"/>
            <a:ext cx="914118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95736" y="620689"/>
            <a:ext cx="5688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71600" y="620689"/>
            <a:ext cx="684076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400" b="1" dirty="0"/>
          </a:p>
        </p:txBody>
      </p:sp>
      <p:pic>
        <p:nvPicPr>
          <p:cNvPr id="17" name="Рисунок 16" descr="C:\Users\123\Downloads\IMG_20241121_132250_212@142661121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548680"/>
            <a:ext cx="7488832" cy="59046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48040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434" r="303" b="3030"/>
          <a:stretch/>
        </p:blipFill>
        <p:spPr>
          <a:xfrm>
            <a:off x="2819" y="0"/>
            <a:ext cx="914118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95736" y="620689"/>
            <a:ext cx="5688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31640" y="476672"/>
            <a:ext cx="6522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предметно-пространственная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среда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C:\Users\123\Downloads\IMG_20241119_064956_789@-143161955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2232248" cy="216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123\Desktop\IMG-20191009-WA001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836712"/>
            <a:ext cx="1656184" cy="1512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G:\кейс пдд\мои кейсы\IMG_20200109_132603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t="24334" b="23957"/>
          <a:stretch>
            <a:fillRect/>
          </a:stretch>
        </p:blipFill>
        <p:spPr bwMode="auto">
          <a:xfrm>
            <a:off x="5364088" y="836712"/>
            <a:ext cx="2016224" cy="1296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G:\кейс пдд\мои кейсы\IMG_20200109_132640.jpg"/>
          <p:cNvPicPr/>
          <p:nvPr/>
        </p:nvPicPr>
        <p:blipFill>
          <a:blip r:embed="rId6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204864"/>
            <a:ext cx="2088232" cy="187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G:\кейс пдд\мои кейсы\IMG_20200109_162707.jpg"/>
          <p:cNvPicPr/>
          <p:nvPr/>
        </p:nvPicPr>
        <p:blipFill>
          <a:blip r:embed="rId7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149080"/>
            <a:ext cx="2088232" cy="2070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G:\кейс пдд\мои кейсы\IMG_20200109_132400.jpg"/>
          <p:cNvPicPr/>
          <p:nvPr/>
        </p:nvPicPr>
        <p:blipFill>
          <a:blip r:embed="rId8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t="8946" r="1930" b="35631"/>
          <a:stretch>
            <a:fillRect/>
          </a:stretch>
        </p:blipFill>
        <p:spPr bwMode="auto">
          <a:xfrm>
            <a:off x="1619672" y="3068960"/>
            <a:ext cx="1872208" cy="1368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G:\кейс пдд\мои кейсы\IMG_20200109_161048.jpg"/>
          <p:cNvPicPr/>
          <p:nvPr/>
        </p:nvPicPr>
        <p:blipFill>
          <a:blip r:embed="rId9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509120"/>
            <a:ext cx="1944216" cy="1719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G:\кейс пдд\мои кейсы\IMG_20200109_132335.jpg"/>
          <p:cNvPicPr/>
          <p:nvPr/>
        </p:nvPicPr>
        <p:blipFill>
          <a:blip r:embed="rId10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509120"/>
            <a:ext cx="1800200" cy="172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C:\Users\123\Downloads\IMG_20241114_160106_650@1590735513.jpg"/>
          <p:cNvPicPr/>
          <p:nvPr/>
        </p:nvPicPr>
        <p:blipFill>
          <a:blip r:embed="rId11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420888"/>
            <a:ext cx="2304256" cy="19442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51313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434" r="303" b="3030"/>
          <a:stretch/>
        </p:blipFill>
        <p:spPr>
          <a:xfrm>
            <a:off x="2844" y="17537"/>
            <a:ext cx="914118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95736" y="620689"/>
            <a:ext cx="5688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91680" y="2420888"/>
            <a:ext cx="613225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xmlns="" val="160265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434" r="303" b="3030"/>
          <a:stretch/>
        </p:blipFill>
        <p:spPr>
          <a:xfrm>
            <a:off x="0" y="20166"/>
            <a:ext cx="914118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23728" y="612845"/>
            <a:ext cx="547260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проблемы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вязана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тем, что у детей дошкольного возраста отсутствует защитная психологическая реакция на дорожную обстановку, которая свойственна даже не всем взрослым. Ребенка интересует улица и все на ней происходящее. И часто, увлеченный чем - либо новым, необычным, ребенок попадает на улице в опасные для его жизни ситуации.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в обществе активно обсуждается проблема безопасности детей и особую тревогу за малолетних граждан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испытывают не только родители, но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работники детских учреждений, которые по роду своей деятельности несут ответственность за своих воспитанников.</a:t>
            </a:r>
          </a:p>
        </p:txBody>
      </p:sp>
    </p:spTree>
    <p:extLst>
      <p:ext uri="{BB962C8B-B14F-4D97-AF65-F5344CB8AC3E}">
        <p14:creationId xmlns:p14="http://schemas.microsoft.com/office/powerpoint/2010/main" xmlns="" val="250729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434" r="303" b="3030"/>
          <a:stretch/>
        </p:blipFill>
        <p:spPr>
          <a:xfrm>
            <a:off x="2844" y="17537"/>
            <a:ext cx="914118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95736" y="620689"/>
            <a:ext cx="5688632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условий для формирования у детей дошкольного возраста устойчивых навыков безопасности в окружающей дорожно-транспортной среде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Усвоение дошкольниками первоначальных знаний о правилах безопасного поведения на улице;</a:t>
            </a:r>
          </a:p>
          <a:p>
            <a:pPr lvl="0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Формировать и развивать у детей целостное восприятие окружающей дорожной среды.</a:t>
            </a:r>
          </a:p>
          <a:p>
            <a:pPr lvl="0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Расширять словарный запас детей по дорожной лексике.</a:t>
            </a:r>
          </a:p>
          <a:p>
            <a:pPr lvl="0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Активизировать взаимодействие с родителями по пропаганде ПДД и безопасности детей.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329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434" r="303" b="3030"/>
          <a:stretch/>
        </p:blipFill>
        <p:spPr>
          <a:xfrm>
            <a:off x="2844" y="17537"/>
            <a:ext cx="914118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95736" y="620689"/>
            <a:ext cx="5688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476672"/>
            <a:ext cx="698477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дошкольного возраста – это особая категория пешеходов и пассажиров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 smtClean="0"/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endParaRPr lang="ru-RU" b="1" dirty="0"/>
          </a:p>
        </p:txBody>
      </p:sp>
      <p:pic>
        <p:nvPicPr>
          <p:cNvPr id="7" name="Объект 3" descr="C:\Users\123\Downloads\IMG-20241016-WA0016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73016"/>
            <a:ext cx="2952327" cy="3269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05548" y="1844824"/>
            <a:ext cx="3384376" cy="2758966"/>
          </a:xfrm>
          <a:prstGeom prst="rect">
            <a:avLst/>
          </a:prstGeom>
          <a:noFill/>
        </p:spPr>
      </p:pic>
      <p:pic>
        <p:nvPicPr>
          <p:cNvPr id="9" name="Рисунок 8" descr="C:\Users\123\Downloads\IMG-20241016-WA003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501008"/>
            <a:ext cx="2232248" cy="324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123\Downloads\IMG-20241016-WA002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509119"/>
            <a:ext cx="3590132" cy="2333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123\Downloads\IMG-20240212-WA0001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544" y="1052736"/>
            <a:ext cx="3030855" cy="290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123\Downloads\IMG-20240212-WA0002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75648" y="836712"/>
            <a:ext cx="3168352" cy="25251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68879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434" r="303" b="3030"/>
          <a:stretch/>
        </p:blipFill>
        <p:spPr>
          <a:xfrm>
            <a:off x="2844" y="17537"/>
            <a:ext cx="914118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95736" y="620689"/>
            <a:ext cx="5688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620688"/>
            <a:ext cx="6984776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 технологии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C:\Users\123\Downloads\IMG-20241016-WA004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24744"/>
            <a:ext cx="6984776" cy="51706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22938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434" r="303" b="3030"/>
          <a:stretch/>
        </p:blipFill>
        <p:spPr>
          <a:xfrm>
            <a:off x="2844" y="17537"/>
            <a:ext cx="914118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95736" y="620689"/>
            <a:ext cx="5688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620688"/>
            <a:ext cx="6984776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Сюжетно-ролевые игры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6" descr="C:\Users\123\Desktop\IMG_20200828_092429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430" y="1453485"/>
            <a:ext cx="3986522" cy="4968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123\Downloads\IMG-20241016-WA0037 (1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453485"/>
            <a:ext cx="3960440" cy="48558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83605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434" r="303" b="3030"/>
          <a:stretch/>
        </p:blipFill>
        <p:spPr>
          <a:xfrm>
            <a:off x="2844" y="17537"/>
            <a:ext cx="914118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95736" y="620689"/>
            <a:ext cx="5688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620688"/>
            <a:ext cx="6984776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99592" y="592113"/>
            <a:ext cx="684075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еатрализованные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игры-драматизации</a:t>
            </a: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C:\Users\123\Downloads\IMG_20241010_113047_261@-212777870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52736"/>
            <a:ext cx="2713410" cy="2407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3" descr="D:\МОЛОДЕЖЬ-\БДД\Проект Вместе за безопасность\флешмоб\2018\район этап\Новая папка\фото\в угибдд\IMG_57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052736"/>
            <a:ext cx="3297792" cy="240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C:\Users\123\Downloads\IMG_20241010_113022_579@141111438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924"/>
          <a:stretch>
            <a:fillRect/>
          </a:stretch>
        </p:blipFill>
        <p:spPr bwMode="auto">
          <a:xfrm>
            <a:off x="4644008" y="3501008"/>
            <a:ext cx="3600400" cy="273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https://www.maam.ru/upload/blogs/detsad-281995-145968897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3573017"/>
            <a:ext cx="3636403" cy="26642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31999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434" r="303" b="3030"/>
          <a:stretch/>
        </p:blipFill>
        <p:spPr>
          <a:xfrm>
            <a:off x="2844" y="17537"/>
            <a:ext cx="914118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95736" y="620689"/>
            <a:ext cx="5688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71600" y="404664"/>
            <a:ext cx="6984776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</a:t>
            </a:r>
            <a:endParaRPr lang="ru-RU" sz="3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</a:t>
            </a:r>
            <a:endParaRPr lang="ru-RU" sz="3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99592" y="592113"/>
            <a:ext cx="684075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C:\Users\123\Desktop\Поставь дорожный знак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620688"/>
            <a:ext cx="1872208" cy="1296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123\Desktop\Собери дорожный знак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76872"/>
            <a:ext cx="2016224" cy="1584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123\Desktop\говорящий знак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0688"/>
            <a:ext cx="1656184" cy="1512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123\Downloads\IMG-20241125-WA0010.jpg"/>
          <p:cNvPicPr/>
          <p:nvPr/>
        </p:nvPicPr>
        <p:blipFill>
          <a:blip r:embed="rId6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556792"/>
            <a:ext cx="2232248" cy="2351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123\Downloads\IMG-20241125-WA0016.jpg"/>
          <p:cNvPicPr/>
          <p:nvPr/>
        </p:nvPicPr>
        <p:blipFill>
          <a:blip r:embed="rId7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077072"/>
            <a:ext cx="2448272" cy="216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Users\123\Downloads\IMG-20241125-WA0018.jpg"/>
          <p:cNvPicPr/>
          <p:nvPr/>
        </p:nvPicPr>
        <p:blipFill>
          <a:blip r:embed="rId8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060848"/>
            <a:ext cx="2448272" cy="194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C:\Users\123\Downloads\IMG-20241125-WA0019.jpg"/>
          <p:cNvPicPr/>
          <p:nvPr/>
        </p:nvPicPr>
        <p:blipFill>
          <a:blip r:embed="rId9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149080"/>
            <a:ext cx="2592288" cy="2088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94099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293</Words>
  <Application>Microsoft Office PowerPoint</Application>
  <PresentationFormat>Экран (4:3)</PresentationFormat>
  <Paragraphs>256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123</dc:creator>
  <cp:lastModifiedBy>User</cp:lastModifiedBy>
  <cp:revision>47</cp:revision>
  <dcterms:created xsi:type="dcterms:W3CDTF">2019-11-17T10:18:55Z</dcterms:created>
  <dcterms:modified xsi:type="dcterms:W3CDTF">2024-11-26T04:49:35Z</dcterms:modified>
</cp:coreProperties>
</file>