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7" r:id="rId3"/>
    <p:sldId id="276" r:id="rId4"/>
    <p:sldId id="277" r:id="rId5"/>
    <p:sldId id="278" r:id="rId6"/>
    <p:sldId id="258" r:id="rId7"/>
    <p:sldId id="259" r:id="rId8"/>
    <p:sldId id="286" r:id="rId9"/>
    <p:sldId id="279" r:id="rId10"/>
    <p:sldId id="262" r:id="rId11"/>
    <p:sldId id="261" r:id="rId12"/>
    <p:sldId id="280" r:id="rId13"/>
    <p:sldId id="263" r:id="rId14"/>
    <p:sldId id="281" r:id="rId15"/>
    <p:sldId id="264" r:id="rId16"/>
    <p:sldId id="282" r:id="rId17"/>
    <p:sldId id="265" r:id="rId18"/>
    <p:sldId id="284" r:id="rId19"/>
    <p:sldId id="266" r:id="rId20"/>
    <p:sldId id="267" r:id="rId21"/>
    <p:sldId id="268" r:id="rId22"/>
    <p:sldId id="269" r:id="rId23"/>
    <p:sldId id="270" r:id="rId24"/>
    <p:sldId id="288" r:id="rId25"/>
    <p:sldId id="271" r:id="rId26"/>
    <p:sldId id="272" r:id="rId27"/>
    <p:sldId id="291" r:id="rId28"/>
    <p:sldId id="290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67718-B6A0-4129-9061-E556D08F61AE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9C0DD-943B-4086-BC83-4FA258323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02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9C0DD-943B-4086-BC83-4FA258323F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83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45F15E-DA17-48EA-B405-D928587391D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046963-D255-47C5-9978-C1D648797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Коррекция нарушений речи  детей дошкольного возраста со стертой формой дизартрии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157192"/>
            <a:ext cx="4640560" cy="12016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Учитель-логопед МДОАУ «ЦРР – детский сад № 116 г. Орска»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Гриднева А.В.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702110" cy="14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Нормализация моторики артикуляционного аппарата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3762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артикуляционной гимнастики: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Воспитание точности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дифференцированности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четкости, плавности, устойчивости артикуляционных движений.</a:t>
            </a:r>
          </a:p>
        </p:txBody>
      </p:sp>
      <p:pic>
        <p:nvPicPr>
          <p:cNvPr id="1026" name="Picture 2" descr="https://yarik42.ru/800/600/http/images.myshared.ru/85/1383745/slid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2780928"/>
            <a:ext cx="69127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15888"/>
            <a:ext cx="8351838" cy="6337300"/>
          </a:xfrm>
        </p:spPr>
        <p:txBody>
          <a:bodyPr>
            <a:noAutofit/>
          </a:bodyPr>
          <a:lstStyle/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Пассивная гимнастика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958" indent="-7429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мимических мышц и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958" indent="-7429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нижней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челюсти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958" indent="-7429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136904" cy="471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1343025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Активная гимнастика включает 20 упражнений с функциональной нагрузкой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1343025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нагрузка выражается в утрированном, четком выполнении всех заданий, с максимальной амплитудой движений органов артикуляции.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Нормализация голоса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25544" cy="252028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этой целью проводятся голосовые упражнения, которые направлены на вызывание более сильного голоса и на модуляции голоса по высоте и силе.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bagiraclub.ru/images/bagiraclub/2016/07/detskij-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51125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150938" y="981075"/>
            <a:ext cx="7993062" cy="5111750"/>
          </a:xfrm>
        </p:spPr>
        <p:txBody>
          <a:bodyPr>
            <a:normAutofit/>
          </a:bodyPr>
          <a:lstStyle/>
          <a:p>
            <a:pPr marL="64008" indent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силы голоса</a:t>
            </a:r>
          </a:p>
          <a:p>
            <a:pPr marL="64008" indent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развитие диапазона высоты голоса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Упражнения для развития тембра голоса можно использовать следующие упражнения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Упражнения для развития интонационно - выразительной стороны голоса.</a:t>
            </a:r>
          </a:p>
          <a:p>
            <a:pPr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Нормализация речевого дыхания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58417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дыхательных упражнений — научить детей быстро, бесшумно производить вдох и экономно, плавно расходовать воздух на выдохе. </a:t>
            </a:r>
          </a:p>
        </p:txBody>
      </p:sp>
      <p:pic>
        <p:nvPicPr>
          <p:cNvPr id="4098" name="Picture 2" descr="C:\Users\ASUS\Desktop\оо\1637863058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2543377" cy="3456384"/>
          </a:xfrm>
          <a:prstGeom prst="rect">
            <a:avLst/>
          </a:prstGeom>
          <a:noFill/>
        </p:spPr>
      </p:pic>
      <p:pic>
        <p:nvPicPr>
          <p:cNvPr id="4099" name="Picture 3" descr="C:\Users\ASUS\Desktop\оо\1637863058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2976"/>
            <a:ext cx="2532241" cy="3473277"/>
          </a:xfrm>
          <a:prstGeom prst="rect">
            <a:avLst/>
          </a:prstGeom>
          <a:noFill/>
        </p:spPr>
      </p:pic>
      <p:pic>
        <p:nvPicPr>
          <p:cNvPr id="4100" name="Picture 4" descr="C:\Users\ASUS\Desktop\оо\1637863058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3600400" cy="2748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908050"/>
            <a:ext cx="6769100" cy="5616575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Статическая дыхательная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2.Динамическая дыхательная гимнастика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8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Развитие мелкой моторики рук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ASUS\Desktop\оо\1637863058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766221" cy="4672881"/>
          </a:xfrm>
          <a:prstGeom prst="rect">
            <a:avLst/>
          </a:prstGeom>
          <a:noFill/>
        </p:spPr>
      </p:pic>
      <p:pic>
        <p:nvPicPr>
          <p:cNvPr id="5122" name="Picture 2" descr="C:\Users\ASUS\Desktop\оо\1637863058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2730836" cy="3655119"/>
          </a:xfrm>
          <a:prstGeom prst="rect">
            <a:avLst/>
          </a:prstGeom>
          <a:noFill/>
        </p:spPr>
      </p:pic>
      <p:pic>
        <p:nvPicPr>
          <p:cNvPr id="5124" name="Picture 4" descr="C:\Users\ASUS\Desktop\оо\1637863058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779912" cy="3351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2525" y="692150"/>
            <a:ext cx="7991475" cy="5762625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способствующей развитию общей и мелкой моторики:</a:t>
            </a:r>
          </a:p>
          <a:p>
            <a:pPr marL="64008" indent="0" algn="just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 кистей руки, игры шнуровки, разрезные картинки, игры с природным материалом, игры в сухом бассейне, песочная терапия, застегивание и расстегивание пуговиц, завязывание и развязывание лент, закручивание и раскручивание крышек, нанизывание бус и пуговиц, переборка круп.</a:t>
            </a:r>
          </a:p>
        </p:txBody>
      </p:sp>
    </p:spTree>
    <p:extLst>
      <p:ext uri="{BB962C8B-B14F-4D97-AF65-F5344CB8AC3E}">
        <p14:creationId xmlns:p14="http://schemas.microsoft.com/office/powerpoint/2010/main" xmlns="" val="15574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961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соединение движений органов артикуляционного аппарата с движениями кисти руки.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7"/>
          <a:stretch>
            <a:fillRect/>
          </a:stretch>
        </p:blipFill>
        <p:spPr>
          <a:xfrm>
            <a:off x="611560" y="1844825"/>
            <a:ext cx="3744416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645024"/>
            <a:ext cx="4896544" cy="286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Дизартрия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(от греческих слов: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отрицание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artroo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членораздельно произносить).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Стертая дизартрия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речевая патология, проявляющаяся в расстройстве фонетического и просодического компонентов речевой функциональной системы и возникающая вследствие невыраженного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микроорганического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поражения головного мозга.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распространенной и удобной формой работы по использованию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терапии является применение массажных шариков.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1"/>
          <a:stretch>
            <a:fillRect/>
          </a:stretch>
        </p:blipFill>
        <p:spPr>
          <a:xfrm>
            <a:off x="683568" y="2348880"/>
            <a:ext cx="3744416" cy="2567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708920"/>
            <a:ext cx="324036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Автоматизация и дифференциация звуков </a:t>
            </a: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Оптимизирующий процесс автоматизации звуков при стертой дизартрии является включение пальцевых упражнений выполняемых на аппликаторе Кузнецова.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SUS\Desktop\оо\1637863058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24489" y="3129625"/>
            <a:ext cx="2775541" cy="4104456"/>
          </a:xfrm>
          <a:prstGeom prst="rect">
            <a:avLst/>
          </a:prstGeom>
          <a:noFill/>
        </p:spPr>
      </p:pic>
      <p:pic>
        <p:nvPicPr>
          <p:cNvPr id="3074" name="Picture 2" descr="https://ds05.infourok.ru/uploads/ex/0d6f/0001f5b6-f4ad9c51/hello_html_3eeeb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293095" cy="27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Примерные упражнения с использованием аппликатора Кузнецова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-Упражнение «Горка»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Кладем аппликатор вертикально на столе перед ребенком. Снизу – вверх поднимаемся на горку, шагая указательным и среднем пальцем проговаривая цепочку слогов или слов: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ал-ол-ул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т.д.</a:t>
            </a:r>
          </a:p>
          <a:p>
            <a:pPr marL="64008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-Упражнение «Массаж».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Кладем аппликатор на столе перед ребенком. Ребенок проговаривает длинные слова по слогам, чередуя прикладывания ладоней левой и правой руки к аппликатору.</a:t>
            </a:r>
          </a:p>
          <a:p>
            <a:pPr marL="64008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-Упражнение «Лягушонок»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Кладем аппликатор на столе перед ребенком. Просим собрать пальцы правой руки вместе в щепотку (лягушонок) и прыгать по кочкам – через одну, две и три кочки. При движении руки ребенок проговаривает стихотворение. </a:t>
            </a:r>
          </a:p>
          <a:p>
            <a:pPr marL="64008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Логопедическая ритмика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преодоления речевых нарушений путем развития двигательной сферы ребенка в сочетании со словом и музыкой.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US\Desktop\оо\1637863058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3099318" cy="2948062"/>
          </a:xfrm>
          <a:prstGeom prst="rect">
            <a:avLst/>
          </a:prstGeom>
          <a:noFill/>
        </p:spPr>
      </p:pic>
      <p:pic>
        <p:nvPicPr>
          <p:cNvPr id="7171" name="Picture 3" descr="C:\Users\ASUS\Desktop\оо\1637863058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2535015" cy="3515221"/>
          </a:xfrm>
          <a:prstGeom prst="rect">
            <a:avLst/>
          </a:prstGeom>
          <a:noFill/>
        </p:spPr>
      </p:pic>
      <p:pic>
        <p:nvPicPr>
          <p:cNvPr id="7172" name="Picture 4" descr="C:\Users\ASUS\Desktop\оо\1637863058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33056"/>
            <a:ext cx="3595588" cy="2633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96944" cy="600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Логоритмические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занятия включают такие средства логопедической ритмики как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Музыкально-двигательные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ходьба, упражнения на регуляцию мышечного тонуса: упражнения на развитие движения; упражнения на развитие мелкой моторики, упражнения на развитие чувства темпа, упражнения с элементами танца.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Двигательно-речевые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упражнения на развитие фонационного дыхания, упражнения на развитие голоса, упражнения на развитие артикуляции и дикции, упражнение на развитие координации движении и речи, упражнение на   развитие речевого внимания, пение, упражнение на развитие мелкой моторики.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0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8092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оказывает большое влияние на речевое развитие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6" name="Picture 4" descr="C:\Users\ASUS\Desktop\оо\1637863058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464496" cy="34675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7920880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Театральная деятельность включает в себя музыкально игровые упражнения, художественно – речевая деятельность, игры – драматизаций, кукольный театр для развития мимики, жестов, творческие игры.  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xn--b1agaatysecl9h.xn--p1ai/upload/iblock/053/0532c05a4e102edc8931fd5ad099d9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826768" cy="23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1666526"/>
            <a:ext cx="8676456" cy="15464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Вестибулярные пластинки для коррекции дизартрии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Вестибулярные пластинки признаны эффективным средством предупреждения деформации зубочелюстной системы и превентивного лечения в период молочного и сменного прикуса.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вестибулярных пластинок позволяют: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эффективно бороться с детской привычкой сосать пальцы и соску;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перевести ротовое дыхание ребёнка в носовое;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развить круговую мышцу рта и нормализовать смыкание губ;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корректировать инфантильное глотание;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корректировать недоразвитие нижней челюсти;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осуществлять многофункциональную тренировку;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стимулировать процесс естественной </a:t>
            </a:r>
            <a:r>
              <a:rPr lang="ru-RU" sz="22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самоорегуляции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растущего организма;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эффективно корректировать дефекты речи.</a:t>
            </a:r>
            <a:b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77686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Существует два вида пластинок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проволочной заслонкой для языка и с бусинкой для стимулирования языка (бусинка закреплена на проволоке, удерживает язык в физиологически правильном нёбном положении).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    Если у ребёнка открытый прикус и он во время постановки логопедом звука (при межзубном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сигматизме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 не может придать своему языку нужное положение, то заслонка пластинки мешает ребёнку прокладывать язык между зубами, помогая таким образом и в лечении открытого прикуса.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    Пластинку с бусинкой можно применять при артикуляционной гимнастике, для коррекции шипящих и звука [р], а также при дизартрии, при которой характерны парезы артикуляционных мышц. Поместив пластинку в ротовую полость, ребёнок сразу начинает инстинктивно катать бусинку языком по твёрдому нёбу, стимулируя таким образом тонус язычной мышцы.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03232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Рекомендации родителям при стертой дизартрии.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19256" cy="504203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рекомендации родителям, имеющим ребенка раннего возраста: как можно больше разговаривать с ним, читать малышу книги, рассказывать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описывать все, что делают; не допускать сюсюканья при общении; говорить четко и выразительно. 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следует уделять особое внимание общению с ребенком. Но работу в домашних условиях можно проводить только после консультации с неврологом и логопедом.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стоят перед родителями в работе со своим ребенком: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Выработка мотивации.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Контроль за выполнением заданий и речью детей.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Заинтересованное участие в коррекционной работе, проводимой логопедом, и ее результатах.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   Родители детей с дизартрией должны учитывать, что речевое развитие ребенка зависит от характера его отношений со взрослыми, от особенностей общения с ними. Влияние семейного окружения, активное вмешательство его в развитие создают необходимые предпосылки для формирования правильной речи. Участие родителей в ежедневных занятиях значительно сокращает сроки логопедической работы.</a:t>
            </a:r>
          </a:p>
          <a:p>
            <a:pPr marL="64008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7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388424" cy="18722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</a:rPr>
              <a:t>Актуальность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82738" y="1268413"/>
            <a:ext cx="7561262" cy="518636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детей со стертой дизартрий имеет тенденцию и значимому росту. Это речевое нарушение достаточно трудно поддается логопедическому воздействию, поэтому проблема ранней профилактики и комплексной (медицинской, психологической, логопедической) коррекций данной формы дизартрий становиться все более актуальной.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2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268760"/>
            <a:ext cx="7777162" cy="302443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выявить особенности  фонетических и просодических нарушений при стертой дизартрий. На основе выявленных нарушений разработать комплексную коррекционную логопедическую систему, направленную на ее преодоление.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6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76959"/>
            <a:ext cx="8229600" cy="6857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Задачи:</a:t>
            </a:r>
            <a:b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56792"/>
            <a:ext cx="8229600" cy="4306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1.Изучить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проанализировать специальную медицинскую, психологическую, педагогическую литературу по проблеме.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2.Выявить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двигательные расстройства артикуляционного аппарата и фонетических особенностей речи детей со стертой формой дизартрии.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Выявить особенности просодической стороны речи.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Разработать перспективный план по изучаемой теме.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5.Изучить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диагностики нарушений звукопроизношений при дизартрии.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6.Проанализировать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коррекционно-педагогической работы с  дошкольниками с синдромом дизартрия.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7.Разработать рекомендации для родителей и педагогов ДОУ.</a:t>
            </a:r>
            <a:endParaRPr lang="ru-RU" sz="2000" dirty="0">
              <a:solidFill>
                <a:srgbClr val="00206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6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дефекта при дизартрии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ru-RU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-Нарушение тонуса артикуляционной мускулатуры;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-Нарушение подвижности артикуляционных мышц;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-Нарушение общей и мелкой моторики;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-Нарушение речевого дыхания;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-Нарушение голоса;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-Недостаточность кинестетических ощущений в артикуляционном аппарате;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-Нарушение просодики;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-Вегетативные расстройства (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гиперсаливаци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-Наличие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синкинезий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-Повышение рвотного рефлекса;</a:t>
            </a:r>
          </a:p>
          <a:p>
            <a:pPr marL="64008" indent="0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-Наличие насильственных движений в артикуляционной мускулатуре.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29" y="84406"/>
            <a:ext cx="8229600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/>
              </a:rPr>
              <a:t>Для устранения стертой дизартрии необходимо комплексное воздействие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endParaRPr lang="ru-RU" b="1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6756738"/>
              </p:ext>
            </p:extLst>
          </p:nvPr>
        </p:nvGraphicFramePr>
        <p:xfrm>
          <a:off x="395536" y="880511"/>
          <a:ext cx="8496944" cy="584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880320"/>
                <a:gridCol w="3888432"/>
              </a:tblGrid>
              <a:tr h="933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Медицинское воздействие 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Психолого-педагогическое </a:t>
                      </a:r>
                      <a:r>
                        <a:rPr kumimoji="0" lang="ru-RU" sz="1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воздействие </a:t>
                      </a:r>
                      <a:r>
                        <a:rPr kumimoji="0" lang="ru-RU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(дефектологи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психологи, воспитатели, родители</a:t>
                      </a:r>
                      <a:r>
                        <a:rPr kumimoji="0" lang="ru-RU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Логопедическая</a:t>
                      </a:r>
                      <a:r>
                        <a:rPr kumimoji="0" lang="ru-RU" sz="1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</a:t>
                      </a:r>
                    </a:p>
                    <a:p>
                      <a:pPr algn="ctr"/>
                      <a:r>
                        <a:rPr kumimoji="0" lang="ru-RU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(родители, коррекционная работа логопеда)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6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Медикаментоз-ную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терапию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сенсорных функций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Нормализация мышечного тонуса артикуляционного аппарата  (массаж)</a:t>
                      </a:r>
                    </a:p>
                  </a:txBody>
                  <a:tcPr/>
                </a:tc>
              </a:tr>
              <a:tr h="722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ЛФК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Уточнение пространственных представлений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Упражнения по нормализации моторики артикуляционного аппарата</a:t>
                      </a:r>
                    </a:p>
                  </a:txBody>
                  <a:tcPr/>
                </a:tc>
              </a:tr>
              <a:tr h="558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Рефлексо-терапия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конструктивного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праксиса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Упражнения по укреплению голоса, дыхания</a:t>
                      </a:r>
                    </a:p>
                  </a:txBody>
                  <a:tcPr/>
                </a:tc>
              </a:tr>
              <a:tr h="722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Массаж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высших корковых функций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Специальные упражнения вводятся для улучшения просодики речи</a:t>
                      </a:r>
                    </a:p>
                  </a:txBody>
                  <a:tcPr/>
                </a:tc>
              </a:tr>
              <a:tr h="722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Физиотерапию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познавательной деятельности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мелкой моторики рук </a:t>
                      </a:r>
                    </a:p>
                  </a:txBody>
                  <a:tcPr/>
                </a:tc>
              </a:tr>
              <a:tr h="722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Индивидуальные назначения врача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Психологическую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подготовку ребенка к обучению в школе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Упражнения при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автоматизации и дифференциации звуков </a:t>
                      </a:r>
                      <a:endParaRPr kumimoji="0" lang="ru-RU" sz="1400" b="1" i="0" u="none" strike="noStrike" kern="1200" cap="none" spc="0" normalizeH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Выработка</a:t>
                      </a: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ребенка самоконтроля за реализацией произносительных умений и навыков</a:t>
                      </a:r>
                      <a:endParaRPr kumimoji="0" lang="ru-RU" sz="1400" b="1" i="0" u="none" strike="noStrike" kern="1200" cap="none" spc="0" normalizeH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1871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нормализаций мышечного 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тонуса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проводят логопедический массаж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Массаж нужен для активизаций речевого аппарата, для повышения или понижения тонуса мышц лица, для увеличения объёма движения языка. </a:t>
            </a:r>
            <a:endParaRPr lang="ru-RU" sz="2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vseglisty.ru/wp-content/uploads/0/a/c/0ac9950e6e76cedbaf67579e05b9e9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544616" cy="40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3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  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8064896" cy="5932041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логопедического массажа:</a:t>
            </a:r>
          </a:p>
          <a:p>
            <a:pPr marL="64008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Лоб </a:t>
            </a:r>
          </a:p>
          <a:p>
            <a:pPr marL="64008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Щеки </a:t>
            </a: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 </a:t>
            </a:r>
          </a:p>
          <a:p>
            <a:pPr marL="64008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Носогубная складка </a:t>
            </a: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</a:t>
            </a:r>
          </a:p>
          <a:p>
            <a:pPr marL="64008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массажа языка</a:t>
            </a:r>
          </a:p>
          <a:p>
            <a:pPr marL="64008" indent="0">
              <a:buNone/>
            </a:pPr>
            <a:endParaRPr lang="ru-RU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2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1033</TotalTime>
  <Words>1017</Words>
  <Application>Microsoft Office PowerPoint</Application>
  <PresentationFormat>Экран (4:3)</PresentationFormat>
  <Paragraphs>115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Коррекция нарушений речи  детей дошкольного возраста со стертой формой дизартрии</vt:lpstr>
      <vt:lpstr>Слайд 2</vt:lpstr>
      <vt:lpstr>Актуальность</vt:lpstr>
      <vt:lpstr>Цель - выявить особенности  фонетических и просодических нарушений при стертой дизартрий. На основе выявленных нарушений разработать комплексную коррекционную логопедическую систему, направленную на ее преодоление.</vt:lpstr>
      <vt:lpstr>Задачи: </vt:lpstr>
      <vt:lpstr>Слайд 6</vt:lpstr>
      <vt:lpstr>Для устранения стертой дизартрии необходимо комплексное воздействие </vt:lpstr>
      <vt:lpstr>Для нормализаций мышечного тонуса проводят логопедический массаж  Массаж нужен для активизаций речевого аппарата, для повышения или понижения тонуса мышц лица, для увеличения объёма движения языка. </vt:lpstr>
      <vt:lpstr>  </vt:lpstr>
      <vt:lpstr>Нормализация моторики артикуляционного аппарата </vt:lpstr>
      <vt:lpstr>Слайд 11</vt:lpstr>
      <vt:lpstr>Слайд 12</vt:lpstr>
      <vt:lpstr>Нормализация голоса </vt:lpstr>
      <vt:lpstr>Слайд 14</vt:lpstr>
      <vt:lpstr>Нормализация речевого дыхания </vt:lpstr>
      <vt:lpstr>Слайд 16</vt:lpstr>
      <vt:lpstr> Развитие мелкой моторики рук</vt:lpstr>
      <vt:lpstr>Слайд 18</vt:lpstr>
      <vt:lpstr>Слайд 19</vt:lpstr>
      <vt:lpstr>Слайд 20</vt:lpstr>
      <vt:lpstr>Автоматизация и дифференциация звуков </vt:lpstr>
      <vt:lpstr>Примерные упражнения с использованием аппликатора Кузнецова</vt:lpstr>
      <vt:lpstr>Слайд 23</vt:lpstr>
      <vt:lpstr>Слайд 24</vt:lpstr>
      <vt:lpstr>Слайд 25</vt:lpstr>
      <vt:lpstr>  Вестибулярные пластинки для коррекции дизартрии  Вестибулярные пластинки признаны эффективным средством предупреждения деформации зубочелюстной системы и превентивного лечения в период молочного и сменного прикуса.   Различные виды вестибулярных пластинок позволяют: эффективно бороться с детской привычкой сосать пальцы и соску; перевести ротовое дыхание ребёнка в носовое; развить круговую мышцу рта и нормализовать смыкание губ;  корректировать инфантильное глотание; корректировать недоразвитие нижней челюсти; осуществлять многофункциональную тренировку; стимулировать процесс естественной самоорегуляции растущего организма; эффективно корректировать дефекты речи. </vt:lpstr>
      <vt:lpstr>Слайд 27</vt:lpstr>
      <vt:lpstr>Рекомендации родителям при стертой дизартрии. 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приемы коррекции стертой дизартрии у дошкольников</dc:title>
  <dc:creator>ASUS</dc:creator>
  <cp:lastModifiedBy>User</cp:lastModifiedBy>
  <cp:revision>121</cp:revision>
  <dcterms:created xsi:type="dcterms:W3CDTF">2021-11-25T16:48:03Z</dcterms:created>
  <dcterms:modified xsi:type="dcterms:W3CDTF">2024-06-10T09:41:03Z</dcterms:modified>
</cp:coreProperties>
</file>