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258" r:id="rId4"/>
    <p:sldId id="259" r:id="rId5"/>
    <p:sldId id="260" r:id="rId6"/>
    <p:sldId id="279" r:id="rId7"/>
    <p:sldId id="278" r:id="rId8"/>
    <p:sldId id="261" r:id="rId9"/>
    <p:sldId id="273" r:id="rId10"/>
    <p:sldId id="284" r:id="rId11"/>
    <p:sldId id="274" r:id="rId12"/>
    <p:sldId id="280" r:id="rId13"/>
    <p:sldId id="276" r:id="rId14"/>
    <p:sldId id="277" r:id="rId15"/>
    <p:sldId id="289" r:id="rId16"/>
    <p:sldId id="288" r:id="rId17"/>
    <p:sldId id="26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5" d="100"/>
          <a:sy n="55" d="100"/>
        </p:scale>
        <p:origin x="-19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9C2F88-91C4-469B-A1BA-D6CD8E7FC99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дети и величина предмет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304256" cy="23042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072074"/>
            <a:ext cx="4038600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: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Мантаева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Гульсум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Абдрахмановн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опыта работы</a:t>
            </a:r>
            <a:b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измерительных умений детей младшего дошкольного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9269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ЦРР-детский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 №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 г.Орск»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 descr="4nxvct1ZrA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557338"/>
            <a:ext cx="4572000" cy="4114800"/>
          </a:xfr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1128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Система мер по ширине, весу  </a:t>
            </a:r>
          </a:p>
        </p:txBody>
      </p:sp>
      <p:pic>
        <p:nvPicPr>
          <p:cNvPr id="12291" name="Picture 5" descr="39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9608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23850" y="5805488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ahoma" pitchFamily="34" charset="0"/>
              </a:rPr>
              <a:t>Величина зависит от величины предмета,  с которым он сравнивается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687168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img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537075" cy="3887788"/>
          </a:xfr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0050"/>
            <a:ext cx="8243887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Система мер по высоте, толщине</a:t>
            </a:r>
            <a:r>
              <a:rPr lang="ru-RU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</a:t>
            </a:r>
          </a:p>
        </p:txBody>
      </p:sp>
      <p:pic>
        <p:nvPicPr>
          <p:cNvPr id="11267" name="Picture 5" descr="protivopoloj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5226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720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ина высота ширин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8572500" cy="23526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499176" cy="3431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Затем формируем умение сравнивать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способом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приложения и наложения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незначительно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различающиеся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равные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 величине предметы с ярко выраженной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величиной, потом по нескольким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параметрам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одновременно. Работа по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выкладыванию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сериационных рядов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глазомера закрепляют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представления о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величинах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18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260648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Вторая младшая группа</a:t>
            </a: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5733256"/>
            <a:ext cx="8496300" cy="7921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«На глаз»            </a:t>
            </a:r>
            <a:r>
              <a:rPr lang="ru-RU" sz="1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 </a:t>
            </a:r>
            <a:r>
              <a:rPr lang="ru-RU" sz="1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приложения                      прием наложения</a:t>
            </a:r>
          </a:p>
          <a:p>
            <a:pPr marL="0" indent="0" eaLnBrk="1" hangingPunct="1">
              <a:buFontTx/>
              <a:buNone/>
              <a:defRPr/>
            </a:pPr>
            <a:endParaRPr lang="ru-RU" sz="1800" b="1" i="1" dirty="0" smtClean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1763713" y="2817020"/>
            <a:ext cx="576262" cy="269954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468313" y="1557338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0" name="Rectangle 17"/>
          <p:cNvSpPr>
            <a:spLocks noChangeArrowheads="1"/>
          </p:cNvSpPr>
          <p:nvPr/>
        </p:nvSpPr>
        <p:spPr bwMode="auto">
          <a:xfrm>
            <a:off x="6948488" y="1773238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1" name="Rectangle 18"/>
          <p:cNvSpPr>
            <a:spLocks noChangeArrowheads="1"/>
          </p:cNvSpPr>
          <p:nvPr/>
        </p:nvSpPr>
        <p:spPr bwMode="auto">
          <a:xfrm>
            <a:off x="6940550" y="2854325"/>
            <a:ext cx="647700" cy="2879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611561" y="908050"/>
            <a:ext cx="748883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2 полоски контрастного цвета</a:t>
            </a: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6443663" y="2420938"/>
            <a:ext cx="27003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3200">
              <a:latin typeface="Tahoma" pitchFamily="34" charset="0"/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4080558" y="2132856"/>
            <a:ext cx="284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Разница 5 см ( длина)</a:t>
            </a:r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3419475" y="1700213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067175" y="2817020"/>
            <a:ext cx="576833" cy="284400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3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88913"/>
            <a:ext cx="8604448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Младший дошкольный возраст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79512" y="1556792"/>
            <a:ext cx="2233612" cy="3889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411760" y="1556792"/>
            <a:ext cx="1296987" cy="3889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076825" y="1700213"/>
            <a:ext cx="2233613" cy="3889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5076825" y="1700213"/>
            <a:ext cx="1296988" cy="3889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67544" y="5661248"/>
            <a:ext cx="835260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Прием </a:t>
            </a: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приложения  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Прием </a:t>
            </a: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наложения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1908175" y="908050"/>
            <a:ext cx="47164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Ширина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7415807" y="1916832"/>
            <a:ext cx="172819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</a:rPr>
              <a:t>Разница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</a:rPr>
              <a:t>5 см</a:t>
            </a:r>
          </a:p>
        </p:txBody>
      </p:sp>
    </p:spTree>
    <p:extLst>
      <p:ext uri="{BB962C8B-B14F-4D97-AF65-F5344CB8AC3E}">
        <p14:creationId xmlns:p14="http://schemas.microsoft.com/office/powerpoint/2010/main" xmlns="" val="33208001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3573016"/>
            <a:ext cx="2694041" cy="22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34748" y="1024620"/>
            <a:ext cx="3098971" cy="20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8064" y="3645024"/>
            <a:ext cx="3289300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193" y="19362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Наполняемость математического центра дидактическими играми и материалами 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  <p:pic>
        <p:nvPicPr>
          <p:cNvPr id="4098" name="Picture 2" descr="C:\Documents and Settings\1.1-210D9ED25B704\Рабочий стол\Новая папка\IMG_20200306_144510.jpg"/>
          <p:cNvPicPr>
            <a:picLocks noChangeAspect="1" noChangeArrowheads="1"/>
          </p:cNvPicPr>
          <p:nvPr/>
        </p:nvPicPr>
        <p:blipFill>
          <a:blip r:embed="rId5" cstate="print"/>
          <a:srcRect t="50003"/>
          <a:stretch>
            <a:fillRect/>
          </a:stretch>
        </p:blipFill>
        <p:spPr bwMode="auto">
          <a:xfrm>
            <a:off x="1095583" y="1024620"/>
            <a:ext cx="2786082" cy="2071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91680" y="6021288"/>
            <a:ext cx="315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6244361"/>
            <a:ext cx="232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Матрешки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068960"/>
            <a:ext cx="2996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Разложи по величине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21297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Неваляшки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7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029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Измерение дает возможность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сравнивать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величины не только на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основе, но и на основе умственной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формирует представление о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как математическом понятии.</a:t>
            </a:r>
          </a:p>
        </p:txBody>
      </p:sp>
      <p:pic>
        <p:nvPicPr>
          <p:cNvPr id="5122" name="Picture 2" descr="Картинки по запросу змерение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57150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36813"/>
            <a:ext cx="8229600" cy="4421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44" name="Picture 5" descr="27062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594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дети и величина предм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512" y="3861048"/>
            <a:ext cx="2497163" cy="27809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78634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Представления о величине предметов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важной составляющей частью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математических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представлений у детей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возраста.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выделить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величину как свойство предмета и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ей название необходимо не только для познания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предмета в отдельности, но и для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понимания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отношений между ними. Это оказывает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существенное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влияние на формирование у детей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полных знаний об окружающей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действительности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дети и величина предм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4032448" cy="26275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Осознание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величины предметов во многом определяется глазомером 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положительно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влияет на умственное развитие ребенка,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связано с развитием 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отождествления, распознавания, сравнения,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подводит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пониманию величины как математического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понятия и готовит к усвоению в школе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соответствующего раздела математики.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 дошкольные программы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математического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 величинами.</a:t>
            </a:r>
          </a:p>
        </p:txBody>
      </p:sp>
      <p:pic>
        <p:nvPicPr>
          <p:cNvPr id="14338" name="Picture 2" descr="Картинки по запросу дети и большие предм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одно из основных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понятий, возникшее в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древности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подвергшееся в процессе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длительного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ряду обобщения</a:t>
            </a: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5500726" cy="386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70C0"/>
                </a:solidFill>
              </a:rPr>
              <a:t>Учить различать не только контрастные предметы, но и одинаковые (равные по величине);</a:t>
            </a:r>
          </a:p>
          <a:p>
            <a:pPr algn="just" eaLnBrk="1" hangingPunct="1"/>
            <a:r>
              <a:rPr lang="ru-RU" sz="2800" dirty="0" smtClean="0">
                <a:solidFill>
                  <a:srgbClr val="0070C0"/>
                </a:solidFill>
              </a:rPr>
              <a:t>Учить  называть абсолютную величину 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( большой, маленький, длинный, короткий, широкий,  узкий);</a:t>
            </a:r>
          </a:p>
          <a:p>
            <a:pPr eaLnBrk="1" hangingPunct="1"/>
            <a:r>
              <a:rPr lang="ru-RU" sz="2800" dirty="0" smtClean="0">
                <a:solidFill>
                  <a:srgbClr val="0070C0"/>
                </a:solidFill>
              </a:rPr>
              <a:t>Учить определять и называть  относительную величину ( больше, меньше, длиннее, короче, шире, уже)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313"/>
            <a:ext cx="8332787" cy="1462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Задачи по ознакомлению с величиной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в младшей группе </a:t>
            </a:r>
          </a:p>
        </p:txBody>
      </p:sp>
    </p:spTree>
    <p:extLst>
      <p:ext uri="{BB962C8B-B14F-4D97-AF65-F5344CB8AC3E}">
        <p14:creationId xmlns:p14="http://schemas.microsoft.com/office/powerpoint/2010/main" xmlns="" val="10244180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Словесные методы: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игры-поручения «Дай, покажи, найди, назови… (большой, маленький, длинный короткий и т.п.);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объяснения;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указания;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 художественное слово (загадки,  сказки);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  дидактические игры  «Матрешки в ряд», упражнения «Разложим по порядку»,   «Подберем бантики куклам» и т.п.;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методы: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сравнения, сопоставления , приемы сравнения, наложения и приложения.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Методы и приемы обучения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2754771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длина высота ширин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357430"/>
            <a:ext cx="4762500" cy="4286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детском саду сначала учим детей выделять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называть разные параметры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размеров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(длину, ширину, высоту)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на основе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глаз резко контрастных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величине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16162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4520788" cy="4464496"/>
          </a:xfr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43887" cy="882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  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Системы мер по размеру, длине</a:t>
            </a:r>
            <a:r>
              <a:rPr lang="ru-RU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</a:t>
            </a:r>
          </a:p>
        </p:txBody>
      </p:sp>
      <p:pic>
        <p:nvPicPr>
          <p:cNvPr id="10243" name="Picture 5" descr="76c6d4abb8d1e7e14476facf701aeb2d_a83d531b6cd64e8dc7bc95d67c2ee2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9608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39991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5">
      <a:dk1>
        <a:srgbClr val="FFCCA3"/>
      </a:dk1>
      <a:lt1>
        <a:srgbClr val="FFCCA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323</TotalTime>
  <Words>250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опыта работы «Формирование измерительных умений детей младшего дошкольного возраста»</vt:lpstr>
      <vt:lpstr>Слайд 2</vt:lpstr>
      <vt:lpstr>Слайд 3</vt:lpstr>
      <vt:lpstr>Слайд 4</vt:lpstr>
      <vt:lpstr>Слайд 5</vt:lpstr>
      <vt:lpstr>Задачи по ознакомлению с величиной  в младшей группе </vt:lpstr>
      <vt:lpstr>Методы и приемы обучения </vt:lpstr>
      <vt:lpstr>Слайд 8</vt:lpstr>
      <vt:lpstr>   Системы мер по размеру, длине </vt:lpstr>
      <vt:lpstr>Система мер по ширине, весу  </vt:lpstr>
      <vt:lpstr>Система мер по высоте, толщине </vt:lpstr>
      <vt:lpstr>Слайд 12</vt:lpstr>
      <vt:lpstr>Вторая младшая группа</vt:lpstr>
      <vt:lpstr>Младший дошкольный возраст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представлений о величине предметов у детей младшего дошкольного возраста</dc:title>
  <dc:creator>Admin</dc:creator>
  <cp:lastModifiedBy>Светлана</cp:lastModifiedBy>
  <cp:revision>39</cp:revision>
  <dcterms:created xsi:type="dcterms:W3CDTF">2017-11-29T10:16:09Z</dcterms:created>
  <dcterms:modified xsi:type="dcterms:W3CDTF">2024-03-27T16:46:09Z</dcterms:modified>
</cp:coreProperties>
</file>