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DAB49-EAFD-4C28-824E-9EA405373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5D2558-E693-4EA3-9B28-B43261CD1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75144-36CE-4C31-821C-20E10B7D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438B63-87AA-47FA-92BC-AA7B194B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6BF98-8F30-4133-B87E-CC4BF774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8F3A5-B1C5-4143-BE24-B76B0ADE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CBA5F6-1999-4207-BCE0-50F6328D3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8DD16-E128-453E-9CEE-F9812E7D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947AD-CC91-4A6A-AEBF-24D5E99F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9310B-45BA-4B35-B4C4-B9A8D5FE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22CA2A-B055-4793-B919-8B32C79C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5F9972-966E-4C05-96F0-12BEE6F14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3CB27-C3D2-4C60-A21F-11DD5E20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C3DCB-2DBA-442E-8DB4-CC47137C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FF478-9507-42D3-9E0B-EE733155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4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C5F4A-D43E-416D-9098-7B183175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5FA2A-C70C-4890-8720-C2576C44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BF75B-2F52-457C-A0C3-6A3B0ECB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476EF-A0FB-4D51-B1CB-1DC90D8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B2C2A-6EA1-416A-BF41-00E91F42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09411-8B75-441E-B05E-31E8A9BA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E679E-B652-47A3-A478-95905AE4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BDC9B0-A73D-4071-B998-5BE88D2E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2DE55-4B71-4CB0-B170-874D4792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E271A-0C0D-4AFC-BCCE-2563E0F4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66158-F309-417C-B487-53F25FCD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0BEBC-7DDF-48F0-B9D6-B971224C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418E3F-D03F-4E8A-88F7-CF4626C1E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3B71AF-08BB-4F7D-8E3F-F0D7C818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41041-C5B8-4CBA-B4BB-1BC9C202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954AD9-A93B-4E99-85A9-435ED8EA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0C356-1521-477B-9611-F9D2A46D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264FF6-B940-44FE-9888-03C9AF4E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222AF2-C9CD-42ED-9B17-442C02B33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095020-2CA5-43D4-BF0D-5D0FF1599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1A8BCD-8E05-44C3-9F81-D443BDB5D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19166C-A187-4620-9A8D-EF191C5C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E8A6D9-8A36-4E5C-A71F-2FF80DBD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C17A5C-5AFE-4DE9-9B71-7894B381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B25D3-8FB2-4591-B437-89F8520D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230BCC-AF62-48CD-923C-837DE927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21A8A5-97C8-45F6-845E-FA305BCB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8BA086-AA03-4206-AC7B-CFC45CF6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1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B4B9C8-6EFD-450C-AD01-D21ADD9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928DA1-A46B-4160-883B-C034592A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742FAC-2295-480B-8697-330F724B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3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D97C4-FFCB-4A51-BBC8-B4E6D24B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1ADF6-BC6A-4A24-B089-4330E538C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4769E-6D1E-44E5-969E-0E9429894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B7F4A-FB42-4CEB-89A2-7333BB7A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C902B-4987-468B-94A0-D4FB6AC4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7502D-D7EF-4326-B866-E4A6AAB9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7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5560-AE7F-4C02-8BB1-8E5633FA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1AC153-6818-4678-B886-DDFCCADBB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ADF50-BDD6-4F71-9FA3-20FB20105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ADE932-3D9B-4B87-8453-241C157B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13186-B2E6-4D1B-B2F8-B044D5B1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A6C573-1250-451B-929F-6E9FB040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1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9F023-9D9E-4E8E-A6B8-6636D82E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F56850-076C-4FE6-9200-11B20501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71E02-87F3-4FD0-AB61-A0C164BEE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D5A1-959A-4CBE-955F-3D0B18944573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5340C-1D76-49B3-ACA3-AE92775D9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D1C407-ADC5-4A18-85F6-CE49105A6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FB1DA-6A91-475F-8F3C-F9902B898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9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FE601-DE9F-B7EB-B05B-45946EF5C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170" b="528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521A2-F9D6-4244-901C-C421EC3B0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Autofit/>
          </a:bodyPr>
          <a:lstStyle/>
          <a:p>
            <a:pPr algn="l"/>
            <a:r>
              <a:rPr lang="ru-RU" sz="5400" dirty="0">
                <a:solidFill>
                  <a:srgbClr val="002060"/>
                </a:solidFill>
              </a:rPr>
              <a:t>«Правила дорожные-детям знать положено»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1BF0AE-9709-4CAC-B65D-89A8F85F9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ru-RU" sz="2800" dirty="0">
                <a:solidFill>
                  <a:srgbClr val="7030A0"/>
                </a:solidFill>
              </a:rPr>
              <a:t>МДОАУ ЦРР-детский сад№116 «Ералашка», воспитатель старшей группы Ткачук Татьяна Всеволодовна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0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516EE-DB3A-4BA2-AA71-B2810312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Пособие: «Дидактический куб»</a:t>
            </a:r>
            <a:br>
              <a:rPr lang="ru-RU" sz="3600" b="1" dirty="0"/>
            </a:br>
            <a:r>
              <a:rPr lang="ru-RU" sz="3600" dirty="0"/>
              <a:t>Цель пособия: формирование у ребенка правил дорожного движения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FC480D-EE2C-4778-83B4-315376343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44" y="1773874"/>
            <a:ext cx="4740712" cy="4351338"/>
          </a:xfrm>
        </p:spPr>
      </p:pic>
    </p:spTree>
    <p:extLst>
      <p:ext uri="{BB962C8B-B14F-4D97-AF65-F5344CB8AC3E}">
        <p14:creationId xmlns:p14="http://schemas.microsoft.com/office/powerpoint/2010/main" val="305306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5E3A4-0341-4181-8F2D-2CB4DE77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Дети рассматривают грани кубика и рассказывают об изображенной ситуации, можно передавать кубик друг другу, выбирая одну грань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4E45894-2EB1-4AC0-96C1-D2214BDC7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825625"/>
            <a:ext cx="3795832" cy="4351338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0167F83-16AE-46BC-821D-F522337F8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28" y="1825625"/>
            <a:ext cx="3917752" cy="4351338"/>
          </a:xfrm>
        </p:spPr>
      </p:pic>
    </p:spTree>
    <p:extLst>
      <p:ext uri="{BB962C8B-B14F-4D97-AF65-F5344CB8AC3E}">
        <p14:creationId xmlns:p14="http://schemas.microsoft.com/office/powerpoint/2010/main" val="235548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BCE1B-9BB0-448C-A575-99AE2A8F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Вариант для читающих детей: прочитать правило и найти для него подходящую ситуацию, объяснить ее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EEE8F3-6E57-4A2F-A82C-035C5AC739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28" y="1825625"/>
            <a:ext cx="3614025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2C038A3-1BAB-44CC-97B0-5D55DCAF87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1" y="1825625"/>
            <a:ext cx="3826312" cy="4351338"/>
          </a:xfrm>
        </p:spPr>
      </p:pic>
    </p:spTree>
    <p:extLst>
      <p:ext uri="{BB962C8B-B14F-4D97-AF65-F5344CB8AC3E}">
        <p14:creationId xmlns:p14="http://schemas.microsoft.com/office/powerpoint/2010/main" val="3191851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61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«Правила дорожные-детям знать положено»</vt:lpstr>
      <vt:lpstr>Пособие: «Дидактический куб» Цель пособия: формирование у ребенка правил дорожного движения</vt:lpstr>
      <vt:lpstr>Дети рассматривают грани кубика и рассказывают об изображенной ситуации, можно передавать кубик друг другу, выбирая одну грань</vt:lpstr>
      <vt:lpstr>Вариант для читающих детей: прочитать правило и найти для него подходящую ситуацию, объяснить ее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дорожные-детям знать положено»</dc:title>
  <dc:creator>татьяна ткачук</dc:creator>
  <cp:lastModifiedBy>татьяна ткачук</cp:lastModifiedBy>
  <cp:revision>3</cp:revision>
  <dcterms:created xsi:type="dcterms:W3CDTF">2024-01-28T08:49:15Z</dcterms:created>
  <dcterms:modified xsi:type="dcterms:W3CDTF">2024-01-28T09:10:03Z</dcterms:modified>
</cp:coreProperties>
</file>