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9" r:id="rId4"/>
    <p:sldId id="290" r:id="rId5"/>
    <p:sldId id="29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A76F7-F64A-4503-A8D4-637F3C64AD6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06C92-0CD2-4274-8FC1-6DFD4256D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14318" cy="156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31640" y="1412776"/>
            <a:ext cx="66247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онлайн-конкурс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презентаций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лучшее оформление музыкального зала в ДОУ к празднику 23 февраля, посвящённого Году Защитника Отечества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«Российской армии – виват!»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411760" y="573325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005064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Моисеева Елена Николаевна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музыкальный руководитель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МДОАУ «ЦРР – детский сад № 116 г. Орска»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Сапрыкина Юлия Викторовна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музыкальный руководитель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МДОАУ «ЦРР – детский сад № 116 г. Орска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32656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дошкольное образовательное автономное учреждение  «Центр развития ребенка – детский сад № 116 г. Орска  «Ералашка»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50224_131416_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464496" cy="2808312"/>
          </a:xfrm>
        </p:spPr>
      </p:pic>
      <p:pic>
        <p:nvPicPr>
          <p:cNvPr id="3074" name="Picture 2" descr="C:\Users\User\Desktop\2025 конкурс Музыкальный зал\IMG_20250224_131414_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442124" cy="2885162"/>
          </a:xfrm>
          <a:prstGeom prst="rect">
            <a:avLst/>
          </a:prstGeom>
          <a:noFill/>
        </p:spPr>
      </p:pic>
      <p:pic>
        <p:nvPicPr>
          <p:cNvPr id="6" name="Содержимое 9" descr="IMG_20250224_131410_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60648"/>
            <a:ext cx="4038600" cy="2880320"/>
          </a:xfrm>
          <a:prstGeom prst="rect">
            <a:avLst/>
          </a:prstGeom>
        </p:spPr>
      </p:pic>
      <p:pic>
        <p:nvPicPr>
          <p:cNvPr id="7" name="Содержимое 10" descr="20250220_1234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284984"/>
            <a:ext cx="4038600" cy="28803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31840" y="6309320"/>
            <a:ext cx="2942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(ул. Новомосковская. 98А)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9 группа 23 февраля 2025\20250224_111126.jpg"/>
          <p:cNvPicPr/>
          <p:nvPr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323528" y="332656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2025 конкурс Музыкальный зал\IMG_20250224_131408_9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20250220_0909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4737" t="14045" r="17476" b="16573"/>
          <a:stretch>
            <a:fillRect/>
          </a:stretch>
        </p:blipFill>
        <p:spPr bwMode="auto">
          <a:xfrm>
            <a:off x="4716016" y="764704"/>
            <a:ext cx="424847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3 группа 23 февраля 2025\20250221_0905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3 группа 23 февраля 2025\20250221_0930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9 группа 23 февраля 2025\20250221_1028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20250221_100707.jpg"/>
          <p:cNvPicPr/>
          <p:nvPr/>
        </p:nvPicPr>
        <p:blipFill>
          <a:blip r:embed="rId5" cstate="print"/>
          <a:srcRect t="19481"/>
          <a:stretch>
            <a:fillRect/>
          </a:stretch>
        </p:blipFill>
        <p:spPr bwMode="auto">
          <a:xfrm>
            <a:off x="4644008" y="332656"/>
            <a:ext cx="42839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9 группа 23 февраля 2025\20250224_1105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9 группа 23 февраля 2025\20250224_1105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9 группа 23 февраля 2025\20250224_1107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9 группа 23 февраля 2025\20250224_1106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86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120</cp:revision>
  <dcterms:created xsi:type="dcterms:W3CDTF">2024-11-13T08:25:30Z</dcterms:created>
  <dcterms:modified xsi:type="dcterms:W3CDTF">2025-02-24T09:28:06Z</dcterms:modified>
</cp:coreProperties>
</file>