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61" r:id="rId4"/>
    <p:sldId id="293" r:id="rId5"/>
    <p:sldId id="294" r:id="rId6"/>
    <p:sldId id="288" r:id="rId7"/>
    <p:sldId id="276" r:id="rId8"/>
    <p:sldId id="278" r:id="rId9"/>
    <p:sldId id="279" r:id="rId10"/>
    <p:sldId id="285" r:id="rId11"/>
    <p:sldId id="280" r:id="rId12"/>
    <p:sldId id="286" r:id="rId13"/>
    <p:sldId id="282" r:id="rId14"/>
    <p:sldId id="283" r:id="rId15"/>
    <p:sldId id="284" r:id="rId16"/>
    <p:sldId id="289" r:id="rId17"/>
    <p:sldId id="290" r:id="rId18"/>
    <p:sldId id="291" r:id="rId19"/>
    <p:sldId id="258" r:id="rId20"/>
    <p:sldId id="27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9710"/>
    <a:srgbClr val="FFFA12"/>
    <a:srgbClr val="D1DE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69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52C089-0DA2-4205-9F38-2D291CA5513E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CB12796-6C5F-4ED7-8A9D-4B739AF3383F}">
      <dgm:prSet phldrT="[Текст]"/>
      <dgm:spPr>
        <a:solidFill>
          <a:srgbClr val="00B0F0"/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Принципы </a:t>
          </a:r>
        </a:p>
        <a:p>
          <a:r>
            <a: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игры</a:t>
          </a:r>
        </a:p>
      </dgm:t>
    </dgm:pt>
    <dgm:pt modelId="{6A1DB139-93E7-4683-A457-5F18C9D73180}" type="parTrans" cxnId="{5869E1D9-EF57-4497-92FD-E06D7180321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090CE7B-0603-4C7E-94E7-D197935DFEF9}" type="sibTrans" cxnId="{5869E1D9-EF57-4497-92FD-E06D7180321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E9BDBC1-A111-4C71-95A8-0C88B14021DB}">
      <dgm:prSet phldrT="[Текст]"/>
      <dgm:spPr>
        <a:solidFill>
          <a:srgbClr val="FFFF00"/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Интерес</a:t>
          </a:r>
        </a:p>
      </dgm:t>
    </dgm:pt>
    <dgm:pt modelId="{8C816F6C-35C5-4DAC-B62C-A46AAB7938D6}" type="parTrans" cxnId="{FDA23316-9F97-4317-A18C-4F0AC7340D62}">
      <dgm:prSet/>
      <dgm:spPr/>
      <dgm:t>
        <a:bodyPr/>
        <a:lstStyle/>
        <a:p>
          <a:endParaRPr lang="ru-RU" dirty="0">
            <a:solidFill>
              <a:schemeClr val="tx1"/>
            </a:solidFill>
          </a:endParaRPr>
        </a:p>
      </dgm:t>
    </dgm:pt>
    <dgm:pt modelId="{1D6A15CA-AC5F-46B0-AAA5-05F1710EB7B3}" type="sibTrans" cxnId="{FDA23316-9F97-4317-A18C-4F0AC7340D6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CA07E49-B084-4972-AB33-2E900FC6B9DB}">
      <dgm:prSet phldrT="[Текст]"/>
      <dgm:spPr>
        <a:solidFill>
          <a:srgbClr val="FC9710"/>
        </a:solidFill>
      </dgm:spPr>
      <dgm:t>
        <a:bodyPr/>
        <a:lstStyle/>
        <a:p>
          <a:r>
            <a: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Познание</a:t>
          </a:r>
        </a:p>
      </dgm:t>
    </dgm:pt>
    <dgm:pt modelId="{E0B4EEE3-2593-48CC-A656-D18E23633897}" type="parTrans" cxnId="{B4C30D50-EDBE-42F3-95BB-7032FA7DC6EE}">
      <dgm:prSet/>
      <dgm:spPr/>
      <dgm:t>
        <a:bodyPr/>
        <a:lstStyle/>
        <a:p>
          <a:endParaRPr lang="ru-RU" dirty="0">
            <a:solidFill>
              <a:schemeClr val="tx1"/>
            </a:solidFill>
          </a:endParaRPr>
        </a:p>
      </dgm:t>
    </dgm:pt>
    <dgm:pt modelId="{6354B181-CF38-4E2B-819A-64B7D68FFC5D}" type="sibTrans" cxnId="{B4C30D50-EDBE-42F3-95BB-7032FA7DC6E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7371990-7E5C-445F-95F6-C9B2087CEAD3}">
      <dgm:prSet phldrT="[Текст]"/>
      <dgm:spPr>
        <a:solidFill>
          <a:srgbClr val="92D050"/>
        </a:solidFill>
      </dgm:spPr>
      <dgm:t>
        <a:bodyPr/>
        <a:lstStyle/>
        <a:p>
          <a:r>
            <a: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Творчество</a:t>
          </a:r>
        </a:p>
      </dgm:t>
    </dgm:pt>
    <dgm:pt modelId="{84CEA23F-F96A-417B-B3FF-1C16EB8161ED}" type="parTrans" cxnId="{4B552F6F-ADDA-4849-A5E3-ED2887FF58D1}">
      <dgm:prSet/>
      <dgm:spPr/>
      <dgm:t>
        <a:bodyPr/>
        <a:lstStyle/>
        <a:p>
          <a:endParaRPr lang="ru-RU" dirty="0">
            <a:solidFill>
              <a:schemeClr val="tx1"/>
            </a:solidFill>
          </a:endParaRPr>
        </a:p>
      </dgm:t>
    </dgm:pt>
    <dgm:pt modelId="{8AE15C1B-C1AB-4CBA-923C-715C98FAE409}" type="sibTrans" cxnId="{4B552F6F-ADDA-4849-A5E3-ED2887FF58D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E5F2ADC-6716-4D30-9455-2074949D1772}" type="pres">
      <dgm:prSet presAssocID="{2B52C089-0DA2-4205-9F38-2D291CA5513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FC6EFC4-09AF-4CE2-B420-A3A5E1C62B38}" type="pres">
      <dgm:prSet presAssocID="{2CB12796-6C5F-4ED7-8A9D-4B739AF3383F}" presName="root1" presStyleCnt="0"/>
      <dgm:spPr/>
    </dgm:pt>
    <dgm:pt modelId="{E58A9926-8127-4E6B-A0C3-1C8852DB392C}" type="pres">
      <dgm:prSet presAssocID="{2CB12796-6C5F-4ED7-8A9D-4B739AF3383F}" presName="LevelOneTextNode" presStyleLbl="node0" presStyleIdx="0" presStyleCnt="1" custAng="5400000" custScaleX="156472" custScaleY="38233" custLinFactNeighborX="-25810" custLinFactNeighborY="-1351">
        <dgm:presLayoutVars>
          <dgm:chPref val="3"/>
        </dgm:presLayoutVars>
      </dgm:prSet>
      <dgm:spPr/>
    </dgm:pt>
    <dgm:pt modelId="{A97AE69E-9422-45E5-80F0-110FE60AF7D3}" type="pres">
      <dgm:prSet presAssocID="{2CB12796-6C5F-4ED7-8A9D-4B739AF3383F}" presName="level2hierChild" presStyleCnt="0"/>
      <dgm:spPr/>
    </dgm:pt>
    <dgm:pt modelId="{42C1C5D1-39AE-4ABC-9FF4-6AE28C68670E}" type="pres">
      <dgm:prSet presAssocID="{8C816F6C-35C5-4DAC-B62C-A46AAB7938D6}" presName="conn2-1" presStyleLbl="parChTrans1D2" presStyleIdx="0" presStyleCnt="3"/>
      <dgm:spPr/>
    </dgm:pt>
    <dgm:pt modelId="{0F25A190-3A68-4E7D-B33B-77CF2BE82243}" type="pres">
      <dgm:prSet presAssocID="{8C816F6C-35C5-4DAC-B62C-A46AAB7938D6}" presName="connTx" presStyleLbl="parChTrans1D2" presStyleIdx="0" presStyleCnt="3"/>
      <dgm:spPr/>
    </dgm:pt>
    <dgm:pt modelId="{BFF805C7-316A-437E-9EC9-119C51B0C2AD}" type="pres">
      <dgm:prSet presAssocID="{2E9BDBC1-A111-4C71-95A8-0C88B14021DB}" presName="root2" presStyleCnt="0"/>
      <dgm:spPr/>
    </dgm:pt>
    <dgm:pt modelId="{8B85F898-041F-4019-9BD6-7A7607932E70}" type="pres">
      <dgm:prSet presAssocID="{2E9BDBC1-A111-4C71-95A8-0C88B14021DB}" presName="LevelTwoTextNode" presStyleLbl="node2" presStyleIdx="0" presStyleCnt="3">
        <dgm:presLayoutVars>
          <dgm:chPref val="3"/>
        </dgm:presLayoutVars>
      </dgm:prSet>
      <dgm:spPr/>
    </dgm:pt>
    <dgm:pt modelId="{6BB67BD9-F9F2-4C35-B226-B547C190FA61}" type="pres">
      <dgm:prSet presAssocID="{2E9BDBC1-A111-4C71-95A8-0C88B14021DB}" presName="level3hierChild" presStyleCnt="0"/>
      <dgm:spPr/>
    </dgm:pt>
    <dgm:pt modelId="{93F13B5D-7568-45DD-BEAA-2524AC181AF3}" type="pres">
      <dgm:prSet presAssocID="{E0B4EEE3-2593-48CC-A656-D18E23633897}" presName="conn2-1" presStyleLbl="parChTrans1D2" presStyleIdx="1" presStyleCnt="3"/>
      <dgm:spPr/>
    </dgm:pt>
    <dgm:pt modelId="{DE231B25-B812-4D4B-857B-12DEE329DC3E}" type="pres">
      <dgm:prSet presAssocID="{E0B4EEE3-2593-48CC-A656-D18E23633897}" presName="connTx" presStyleLbl="parChTrans1D2" presStyleIdx="1" presStyleCnt="3"/>
      <dgm:spPr/>
    </dgm:pt>
    <dgm:pt modelId="{FDB236EC-4093-45A7-AFF0-6195F10B73C2}" type="pres">
      <dgm:prSet presAssocID="{9CA07E49-B084-4972-AB33-2E900FC6B9DB}" presName="root2" presStyleCnt="0"/>
      <dgm:spPr/>
    </dgm:pt>
    <dgm:pt modelId="{ADC4EFF0-51C8-4837-9A78-E45844AB2964}" type="pres">
      <dgm:prSet presAssocID="{9CA07E49-B084-4972-AB33-2E900FC6B9DB}" presName="LevelTwoTextNode" presStyleLbl="node2" presStyleIdx="1" presStyleCnt="3">
        <dgm:presLayoutVars>
          <dgm:chPref val="3"/>
        </dgm:presLayoutVars>
      </dgm:prSet>
      <dgm:spPr/>
    </dgm:pt>
    <dgm:pt modelId="{29A6B4DB-F0E5-41C8-9343-7399125CAFBB}" type="pres">
      <dgm:prSet presAssocID="{9CA07E49-B084-4972-AB33-2E900FC6B9DB}" presName="level3hierChild" presStyleCnt="0"/>
      <dgm:spPr/>
    </dgm:pt>
    <dgm:pt modelId="{34BA7E14-B618-4AED-93F6-130D022EB643}" type="pres">
      <dgm:prSet presAssocID="{84CEA23F-F96A-417B-B3FF-1C16EB8161ED}" presName="conn2-1" presStyleLbl="parChTrans1D2" presStyleIdx="2" presStyleCnt="3"/>
      <dgm:spPr/>
    </dgm:pt>
    <dgm:pt modelId="{CCA9F07D-AFD8-4818-84E5-F98E28CE43DB}" type="pres">
      <dgm:prSet presAssocID="{84CEA23F-F96A-417B-B3FF-1C16EB8161ED}" presName="connTx" presStyleLbl="parChTrans1D2" presStyleIdx="2" presStyleCnt="3"/>
      <dgm:spPr/>
    </dgm:pt>
    <dgm:pt modelId="{EC82A377-5E79-45A0-BB2C-1FEB9759FC1D}" type="pres">
      <dgm:prSet presAssocID="{F7371990-7E5C-445F-95F6-C9B2087CEAD3}" presName="root2" presStyleCnt="0"/>
      <dgm:spPr/>
    </dgm:pt>
    <dgm:pt modelId="{085B2ACC-FE26-4C75-9595-DF140D694308}" type="pres">
      <dgm:prSet presAssocID="{F7371990-7E5C-445F-95F6-C9B2087CEAD3}" presName="LevelTwoTextNode" presStyleLbl="node2" presStyleIdx="2" presStyleCnt="3">
        <dgm:presLayoutVars>
          <dgm:chPref val="3"/>
        </dgm:presLayoutVars>
      </dgm:prSet>
      <dgm:spPr/>
    </dgm:pt>
    <dgm:pt modelId="{A5F80B17-5701-479E-8BA9-026F911455B1}" type="pres">
      <dgm:prSet presAssocID="{F7371990-7E5C-445F-95F6-C9B2087CEAD3}" presName="level3hierChild" presStyleCnt="0"/>
      <dgm:spPr/>
    </dgm:pt>
  </dgm:ptLst>
  <dgm:cxnLst>
    <dgm:cxn modelId="{A80A3D08-C568-4814-BD1F-23D4CC3B9BB4}" type="presOf" srcId="{2CB12796-6C5F-4ED7-8A9D-4B739AF3383F}" destId="{E58A9926-8127-4E6B-A0C3-1C8852DB392C}" srcOrd="0" destOrd="0" presId="urn:microsoft.com/office/officeart/2008/layout/HorizontalMultiLevelHierarchy"/>
    <dgm:cxn modelId="{FDA23316-9F97-4317-A18C-4F0AC7340D62}" srcId="{2CB12796-6C5F-4ED7-8A9D-4B739AF3383F}" destId="{2E9BDBC1-A111-4C71-95A8-0C88B14021DB}" srcOrd="0" destOrd="0" parTransId="{8C816F6C-35C5-4DAC-B62C-A46AAB7938D6}" sibTransId="{1D6A15CA-AC5F-46B0-AAA5-05F1710EB7B3}"/>
    <dgm:cxn modelId="{4CF26730-5502-4C3D-BC26-37231753C1E3}" type="presOf" srcId="{E0B4EEE3-2593-48CC-A656-D18E23633897}" destId="{93F13B5D-7568-45DD-BEAA-2524AC181AF3}" srcOrd="0" destOrd="0" presId="urn:microsoft.com/office/officeart/2008/layout/HorizontalMultiLevelHierarchy"/>
    <dgm:cxn modelId="{4741746B-5054-41D1-82A8-4485A59BF028}" type="presOf" srcId="{2B52C089-0DA2-4205-9F38-2D291CA5513E}" destId="{6E5F2ADC-6716-4D30-9455-2074949D1772}" srcOrd="0" destOrd="0" presId="urn:microsoft.com/office/officeart/2008/layout/HorizontalMultiLevelHierarchy"/>
    <dgm:cxn modelId="{EB4ED26E-140C-4D4A-A03C-24EF786B4E70}" type="presOf" srcId="{8C816F6C-35C5-4DAC-B62C-A46AAB7938D6}" destId="{0F25A190-3A68-4E7D-B33B-77CF2BE82243}" srcOrd="1" destOrd="0" presId="urn:microsoft.com/office/officeart/2008/layout/HorizontalMultiLevelHierarchy"/>
    <dgm:cxn modelId="{4B552F6F-ADDA-4849-A5E3-ED2887FF58D1}" srcId="{2CB12796-6C5F-4ED7-8A9D-4B739AF3383F}" destId="{F7371990-7E5C-445F-95F6-C9B2087CEAD3}" srcOrd="2" destOrd="0" parTransId="{84CEA23F-F96A-417B-B3FF-1C16EB8161ED}" sibTransId="{8AE15C1B-C1AB-4CBA-923C-715C98FAE409}"/>
    <dgm:cxn modelId="{B4C30D50-EDBE-42F3-95BB-7032FA7DC6EE}" srcId="{2CB12796-6C5F-4ED7-8A9D-4B739AF3383F}" destId="{9CA07E49-B084-4972-AB33-2E900FC6B9DB}" srcOrd="1" destOrd="0" parTransId="{E0B4EEE3-2593-48CC-A656-D18E23633897}" sibTransId="{6354B181-CF38-4E2B-819A-64B7D68FFC5D}"/>
    <dgm:cxn modelId="{1ED8BB8F-F60B-454A-8FEB-3974EDC1CCD3}" type="presOf" srcId="{E0B4EEE3-2593-48CC-A656-D18E23633897}" destId="{DE231B25-B812-4D4B-857B-12DEE329DC3E}" srcOrd="1" destOrd="0" presId="urn:microsoft.com/office/officeart/2008/layout/HorizontalMultiLevelHierarchy"/>
    <dgm:cxn modelId="{CDDAAE99-73F0-4B62-95E9-C36E4373C78E}" type="presOf" srcId="{8C816F6C-35C5-4DAC-B62C-A46AAB7938D6}" destId="{42C1C5D1-39AE-4ABC-9FF4-6AE28C68670E}" srcOrd="0" destOrd="0" presId="urn:microsoft.com/office/officeart/2008/layout/HorizontalMultiLevelHierarchy"/>
    <dgm:cxn modelId="{A762EECC-AFE3-4718-8A3A-CC2A80852B9F}" type="presOf" srcId="{9CA07E49-B084-4972-AB33-2E900FC6B9DB}" destId="{ADC4EFF0-51C8-4837-9A78-E45844AB2964}" srcOrd="0" destOrd="0" presId="urn:microsoft.com/office/officeart/2008/layout/HorizontalMultiLevelHierarchy"/>
    <dgm:cxn modelId="{5869E1D9-EF57-4497-92FD-E06D71803212}" srcId="{2B52C089-0DA2-4205-9F38-2D291CA5513E}" destId="{2CB12796-6C5F-4ED7-8A9D-4B739AF3383F}" srcOrd="0" destOrd="0" parTransId="{6A1DB139-93E7-4683-A457-5F18C9D73180}" sibTransId="{B090CE7B-0603-4C7E-94E7-D197935DFEF9}"/>
    <dgm:cxn modelId="{E59F37E0-74AB-4113-963F-5BB7CF5CC92E}" type="presOf" srcId="{84CEA23F-F96A-417B-B3FF-1C16EB8161ED}" destId="{34BA7E14-B618-4AED-93F6-130D022EB643}" srcOrd="0" destOrd="0" presId="urn:microsoft.com/office/officeart/2008/layout/HorizontalMultiLevelHierarchy"/>
    <dgm:cxn modelId="{9A7A7AE0-8665-4121-B5AD-DDA7D816236B}" type="presOf" srcId="{F7371990-7E5C-445F-95F6-C9B2087CEAD3}" destId="{085B2ACC-FE26-4C75-9595-DF140D694308}" srcOrd="0" destOrd="0" presId="urn:microsoft.com/office/officeart/2008/layout/HorizontalMultiLevelHierarchy"/>
    <dgm:cxn modelId="{EDE45EE4-BEE1-4E1E-B4CA-522624101B41}" type="presOf" srcId="{84CEA23F-F96A-417B-B3FF-1C16EB8161ED}" destId="{CCA9F07D-AFD8-4818-84E5-F98E28CE43DB}" srcOrd="1" destOrd="0" presId="urn:microsoft.com/office/officeart/2008/layout/HorizontalMultiLevelHierarchy"/>
    <dgm:cxn modelId="{496FB3F0-CA1A-4F02-A323-FC827CC13734}" type="presOf" srcId="{2E9BDBC1-A111-4C71-95A8-0C88B14021DB}" destId="{8B85F898-041F-4019-9BD6-7A7607932E70}" srcOrd="0" destOrd="0" presId="urn:microsoft.com/office/officeart/2008/layout/HorizontalMultiLevelHierarchy"/>
    <dgm:cxn modelId="{0E046F4E-4D72-4138-9F52-DD008105CEC2}" type="presParOf" srcId="{6E5F2ADC-6716-4D30-9455-2074949D1772}" destId="{AFC6EFC4-09AF-4CE2-B420-A3A5E1C62B38}" srcOrd="0" destOrd="0" presId="urn:microsoft.com/office/officeart/2008/layout/HorizontalMultiLevelHierarchy"/>
    <dgm:cxn modelId="{1F359018-F4DC-4339-9EEC-BF34CC0F9DF4}" type="presParOf" srcId="{AFC6EFC4-09AF-4CE2-B420-A3A5E1C62B38}" destId="{E58A9926-8127-4E6B-A0C3-1C8852DB392C}" srcOrd="0" destOrd="0" presId="urn:microsoft.com/office/officeart/2008/layout/HorizontalMultiLevelHierarchy"/>
    <dgm:cxn modelId="{609F38E5-0406-4B90-B5BC-E91E07775D35}" type="presParOf" srcId="{AFC6EFC4-09AF-4CE2-B420-A3A5E1C62B38}" destId="{A97AE69E-9422-45E5-80F0-110FE60AF7D3}" srcOrd="1" destOrd="0" presId="urn:microsoft.com/office/officeart/2008/layout/HorizontalMultiLevelHierarchy"/>
    <dgm:cxn modelId="{4898479E-1ACE-4CAD-8A53-17B52BFB0F55}" type="presParOf" srcId="{A97AE69E-9422-45E5-80F0-110FE60AF7D3}" destId="{42C1C5D1-39AE-4ABC-9FF4-6AE28C68670E}" srcOrd="0" destOrd="0" presId="urn:microsoft.com/office/officeart/2008/layout/HorizontalMultiLevelHierarchy"/>
    <dgm:cxn modelId="{BDBE7BCC-97F3-4195-BD53-3634F3DF2F86}" type="presParOf" srcId="{42C1C5D1-39AE-4ABC-9FF4-6AE28C68670E}" destId="{0F25A190-3A68-4E7D-B33B-77CF2BE82243}" srcOrd="0" destOrd="0" presId="urn:microsoft.com/office/officeart/2008/layout/HorizontalMultiLevelHierarchy"/>
    <dgm:cxn modelId="{3D838723-BA2C-4DE9-8A19-71BF2E502B34}" type="presParOf" srcId="{A97AE69E-9422-45E5-80F0-110FE60AF7D3}" destId="{BFF805C7-316A-437E-9EC9-119C51B0C2AD}" srcOrd="1" destOrd="0" presId="urn:microsoft.com/office/officeart/2008/layout/HorizontalMultiLevelHierarchy"/>
    <dgm:cxn modelId="{39D45CC8-25FC-4346-A0DD-D8B20CEDB9A4}" type="presParOf" srcId="{BFF805C7-316A-437E-9EC9-119C51B0C2AD}" destId="{8B85F898-041F-4019-9BD6-7A7607932E70}" srcOrd="0" destOrd="0" presId="urn:microsoft.com/office/officeart/2008/layout/HorizontalMultiLevelHierarchy"/>
    <dgm:cxn modelId="{56406602-A704-4533-A03E-695B4A0E02A8}" type="presParOf" srcId="{BFF805C7-316A-437E-9EC9-119C51B0C2AD}" destId="{6BB67BD9-F9F2-4C35-B226-B547C190FA61}" srcOrd="1" destOrd="0" presId="urn:microsoft.com/office/officeart/2008/layout/HorizontalMultiLevelHierarchy"/>
    <dgm:cxn modelId="{26E9B6E6-CFCA-4F12-AF9B-E6541944EB0F}" type="presParOf" srcId="{A97AE69E-9422-45E5-80F0-110FE60AF7D3}" destId="{93F13B5D-7568-45DD-BEAA-2524AC181AF3}" srcOrd="2" destOrd="0" presId="urn:microsoft.com/office/officeart/2008/layout/HorizontalMultiLevelHierarchy"/>
    <dgm:cxn modelId="{363E8AA7-439E-4BD8-84A7-C5ABFFFB0221}" type="presParOf" srcId="{93F13B5D-7568-45DD-BEAA-2524AC181AF3}" destId="{DE231B25-B812-4D4B-857B-12DEE329DC3E}" srcOrd="0" destOrd="0" presId="urn:microsoft.com/office/officeart/2008/layout/HorizontalMultiLevelHierarchy"/>
    <dgm:cxn modelId="{7606AF98-112B-42DD-8835-40A2F7AC7254}" type="presParOf" srcId="{A97AE69E-9422-45E5-80F0-110FE60AF7D3}" destId="{FDB236EC-4093-45A7-AFF0-6195F10B73C2}" srcOrd="3" destOrd="0" presId="urn:microsoft.com/office/officeart/2008/layout/HorizontalMultiLevelHierarchy"/>
    <dgm:cxn modelId="{73A3DCA3-7D5C-4479-B2C4-805796987212}" type="presParOf" srcId="{FDB236EC-4093-45A7-AFF0-6195F10B73C2}" destId="{ADC4EFF0-51C8-4837-9A78-E45844AB2964}" srcOrd="0" destOrd="0" presId="urn:microsoft.com/office/officeart/2008/layout/HorizontalMultiLevelHierarchy"/>
    <dgm:cxn modelId="{1CA7F1E8-9DCF-4FAB-8C7D-1A26412CF15E}" type="presParOf" srcId="{FDB236EC-4093-45A7-AFF0-6195F10B73C2}" destId="{29A6B4DB-F0E5-41C8-9343-7399125CAFBB}" srcOrd="1" destOrd="0" presId="urn:microsoft.com/office/officeart/2008/layout/HorizontalMultiLevelHierarchy"/>
    <dgm:cxn modelId="{E579B452-84CC-4202-98C7-C4B060C8FED9}" type="presParOf" srcId="{A97AE69E-9422-45E5-80F0-110FE60AF7D3}" destId="{34BA7E14-B618-4AED-93F6-130D022EB643}" srcOrd="4" destOrd="0" presId="urn:microsoft.com/office/officeart/2008/layout/HorizontalMultiLevelHierarchy"/>
    <dgm:cxn modelId="{36D37D77-FD2F-4B09-8251-B3FCDBC6E338}" type="presParOf" srcId="{34BA7E14-B618-4AED-93F6-130D022EB643}" destId="{CCA9F07D-AFD8-4818-84E5-F98E28CE43DB}" srcOrd="0" destOrd="0" presId="urn:microsoft.com/office/officeart/2008/layout/HorizontalMultiLevelHierarchy"/>
    <dgm:cxn modelId="{0D31B709-C9B4-4DF1-AA9B-310F03949CD4}" type="presParOf" srcId="{A97AE69E-9422-45E5-80F0-110FE60AF7D3}" destId="{EC82A377-5E79-45A0-BB2C-1FEB9759FC1D}" srcOrd="5" destOrd="0" presId="urn:microsoft.com/office/officeart/2008/layout/HorizontalMultiLevelHierarchy"/>
    <dgm:cxn modelId="{5C8E91C6-F1BA-4771-A71A-FDFA8F971DFB}" type="presParOf" srcId="{EC82A377-5E79-45A0-BB2C-1FEB9759FC1D}" destId="{085B2ACC-FE26-4C75-9595-DF140D694308}" srcOrd="0" destOrd="0" presId="urn:microsoft.com/office/officeart/2008/layout/HorizontalMultiLevelHierarchy"/>
    <dgm:cxn modelId="{995252B9-48B8-4E26-9D75-A6E5171D5585}" type="presParOf" srcId="{EC82A377-5E79-45A0-BB2C-1FEB9759FC1D}" destId="{A5F80B17-5701-479E-8BA9-026F911455B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A7E14-B618-4AED-93F6-130D022EB643}">
      <dsp:nvSpPr>
        <dsp:cNvPr id="0" name=""/>
        <dsp:cNvSpPr/>
      </dsp:nvSpPr>
      <dsp:spPr>
        <a:xfrm>
          <a:off x="2415123" y="2802493"/>
          <a:ext cx="1000502" cy="14459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00251" y="0"/>
              </a:lnTo>
              <a:lnTo>
                <a:pt x="500251" y="1445978"/>
              </a:lnTo>
              <a:lnTo>
                <a:pt x="1000502" y="14459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 dirty="0">
            <a:solidFill>
              <a:schemeClr val="tx1"/>
            </a:solidFill>
          </a:endParaRPr>
        </a:p>
      </dsp:txBody>
      <dsp:txXfrm>
        <a:off x="2871415" y="3481523"/>
        <a:ext cx="87918" cy="87918"/>
      </dsp:txXfrm>
    </dsp:sp>
    <dsp:sp modelId="{93F13B5D-7568-45DD-BEAA-2524AC181AF3}">
      <dsp:nvSpPr>
        <dsp:cNvPr id="0" name=""/>
        <dsp:cNvSpPr/>
      </dsp:nvSpPr>
      <dsp:spPr>
        <a:xfrm>
          <a:off x="2415123" y="2756773"/>
          <a:ext cx="100050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0251" y="45720"/>
              </a:lnTo>
              <a:lnTo>
                <a:pt x="500251" y="123546"/>
              </a:lnTo>
              <a:lnTo>
                <a:pt x="1000502" y="1235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 dirty="0">
            <a:solidFill>
              <a:schemeClr val="tx1"/>
            </a:solidFill>
          </a:endParaRPr>
        </a:p>
      </dsp:txBody>
      <dsp:txXfrm>
        <a:off x="2890286" y="2777405"/>
        <a:ext cx="50176" cy="50176"/>
      </dsp:txXfrm>
    </dsp:sp>
    <dsp:sp modelId="{42C1C5D1-39AE-4ABC-9FF4-6AE28C68670E}">
      <dsp:nvSpPr>
        <dsp:cNvPr id="0" name=""/>
        <dsp:cNvSpPr/>
      </dsp:nvSpPr>
      <dsp:spPr>
        <a:xfrm>
          <a:off x="2415123" y="1512168"/>
          <a:ext cx="1000502" cy="1290325"/>
        </a:xfrm>
        <a:custGeom>
          <a:avLst/>
          <a:gdLst/>
          <a:ahLst/>
          <a:cxnLst/>
          <a:rect l="0" t="0" r="0" b="0"/>
          <a:pathLst>
            <a:path>
              <a:moveTo>
                <a:pt x="0" y="1290325"/>
              </a:moveTo>
              <a:lnTo>
                <a:pt x="500251" y="1290325"/>
              </a:lnTo>
              <a:lnTo>
                <a:pt x="500251" y="0"/>
              </a:lnTo>
              <a:lnTo>
                <a:pt x="100050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 dirty="0">
            <a:solidFill>
              <a:schemeClr val="tx1"/>
            </a:solidFill>
          </a:endParaRPr>
        </a:p>
      </dsp:txBody>
      <dsp:txXfrm>
        <a:off x="2874555" y="2116511"/>
        <a:ext cx="81638" cy="81638"/>
      </dsp:txXfrm>
    </dsp:sp>
    <dsp:sp modelId="{E58A9926-8127-4E6B-A0C3-1C8852DB392C}">
      <dsp:nvSpPr>
        <dsp:cNvPr id="0" name=""/>
        <dsp:cNvSpPr/>
      </dsp:nvSpPr>
      <dsp:spPr>
        <a:xfrm>
          <a:off x="457580" y="1946183"/>
          <a:ext cx="2202465" cy="1712619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Принципы </a:t>
          </a:r>
        </a:p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игры</a:t>
          </a:r>
        </a:p>
      </dsp:txBody>
      <dsp:txXfrm>
        <a:off x="457580" y="1946183"/>
        <a:ext cx="2202465" cy="1712619"/>
      </dsp:txXfrm>
    </dsp:sp>
    <dsp:sp modelId="{8B85F898-041F-4019-9BD6-7A7607932E70}">
      <dsp:nvSpPr>
        <dsp:cNvPr id="0" name=""/>
        <dsp:cNvSpPr/>
      </dsp:nvSpPr>
      <dsp:spPr>
        <a:xfrm>
          <a:off x="3415625" y="964907"/>
          <a:ext cx="3590030" cy="1094521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Интерес</a:t>
          </a:r>
        </a:p>
      </dsp:txBody>
      <dsp:txXfrm>
        <a:off x="3415625" y="964907"/>
        <a:ext cx="3590030" cy="1094521"/>
      </dsp:txXfrm>
    </dsp:sp>
    <dsp:sp modelId="{ADC4EFF0-51C8-4837-9A78-E45844AB2964}">
      <dsp:nvSpPr>
        <dsp:cNvPr id="0" name=""/>
        <dsp:cNvSpPr/>
      </dsp:nvSpPr>
      <dsp:spPr>
        <a:xfrm>
          <a:off x="3415625" y="2333059"/>
          <a:ext cx="3590030" cy="1094521"/>
        </a:xfrm>
        <a:prstGeom prst="rect">
          <a:avLst/>
        </a:prstGeom>
        <a:solidFill>
          <a:srgbClr val="FC971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Познание</a:t>
          </a:r>
        </a:p>
      </dsp:txBody>
      <dsp:txXfrm>
        <a:off x="3415625" y="2333059"/>
        <a:ext cx="3590030" cy="1094521"/>
      </dsp:txXfrm>
    </dsp:sp>
    <dsp:sp modelId="{085B2ACC-FE26-4C75-9595-DF140D694308}">
      <dsp:nvSpPr>
        <dsp:cNvPr id="0" name=""/>
        <dsp:cNvSpPr/>
      </dsp:nvSpPr>
      <dsp:spPr>
        <a:xfrm>
          <a:off x="3415625" y="3701211"/>
          <a:ext cx="3590030" cy="1094521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Творчество</a:t>
          </a:r>
        </a:p>
      </dsp:txBody>
      <dsp:txXfrm>
        <a:off x="3415625" y="3701211"/>
        <a:ext cx="3590030" cy="10945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ds03.infourok.ru/uploads/ex/0c2d/00010a14-255556ac/img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37"/>
            <a:ext cx="9144000" cy="6858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44981" y="590575"/>
            <a:ext cx="46540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МДОАУ Детский сад № 123 «Гармония»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7210" y="1064018"/>
            <a:ext cx="750099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интеллектуально - творческих способностей дошкольников через развивающие игры</a:t>
            </a:r>
          </a:p>
          <a:p>
            <a:pPr algn="ctr"/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9993" y="5466820"/>
            <a:ext cx="378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Подготовил: воспитатель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Гончаренко Дарья Викторовна</a:t>
            </a:r>
          </a:p>
        </p:txBody>
      </p:sp>
      <p:sp>
        <p:nvSpPr>
          <p:cNvPr id="31746" name="AutoShape 2" descr="https://st2.depositphotos.com/2945617/8803/v/950/depositphotos_88033442-stock-illustration-happy-kids-with-numbers-block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1748" name="AutoShape 4" descr="https://st2.depositphotos.com/2945617/8803/v/950/depositphotos_88033442-stock-illustration-happy-kids-with-numbers-block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1750" name="Picture 6" descr="https://avatars.mds.yandex.net/get-pdb/939186/72ec5b6b-3d9a-42aa-b70b-1d3091ef4c17/s12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618023"/>
            <a:ext cx="4424193" cy="2481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4067944" y="6135874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Орск 2024г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3.infourok.ru/uploads/ex/0c2d/00010a14-255556ac/img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4" name="Picture 2" descr="C:\Users\User\Рабочий стол\гончаренко выступление\IMG_50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876" b="11565"/>
          <a:stretch/>
        </p:blipFill>
        <p:spPr bwMode="auto">
          <a:xfrm>
            <a:off x="1979712" y="764704"/>
            <a:ext cx="5184576" cy="52271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843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3.infourok.ru/uploads/ex/0c2d/00010a14-255556ac/img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00034" y="571480"/>
            <a:ext cx="78581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Развивающие игры</a:t>
            </a:r>
            <a:r>
              <a:rPr lang="ru-RU" sz="3600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«Чудо-крестик», «Чудо-соты»  </a:t>
            </a:r>
          </a:p>
        </p:txBody>
      </p:sp>
      <p:pic>
        <p:nvPicPr>
          <p:cNvPr id="2050" name="Picture 2" descr="C:\Documents and Settings\NIK\Рабочий стол\выступление\maxresdefault.jpg"/>
          <p:cNvPicPr>
            <a:picLocks noChangeAspect="1" noChangeArrowheads="1"/>
          </p:cNvPicPr>
          <p:nvPr/>
        </p:nvPicPr>
        <p:blipFill rotWithShape="1">
          <a:blip r:embed="rId3"/>
          <a:srcRect l="11890" r="11394"/>
          <a:stretch/>
        </p:blipFill>
        <p:spPr bwMode="auto">
          <a:xfrm>
            <a:off x="634780" y="2276440"/>
            <a:ext cx="4308757" cy="3159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Documents and Settings\NIK\Рабочий стол\выступление\305288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43537" y="1843723"/>
            <a:ext cx="2979425" cy="4318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3.infourok.ru/uploads/ex/0c2d/00010a14-255556ac/img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4" name="Picture 2" descr="C:\Users\User\Рабочий стол\гончаренко выступление\IMG_50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24" y="1791979"/>
            <a:ext cx="2455530" cy="3274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Рабочий стол\гончаренко выступление\IMG_509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6" b="14173"/>
          <a:stretch/>
        </p:blipFill>
        <p:spPr bwMode="auto">
          <a:xfrm>
            <a:off x="3564969" y="692696"/>
            <a:ext cx="4727816" cy="5673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480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3.infourok.ru/uploads/ex/0c2d/00010a14-255556ac/img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27584" y="463675"/>
            <a:ext cx="785818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Развивающие игры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«Прозрачный квадрат»  </a:t>
            </a:r>
          </a:p>
        </p:txBody>
      </p:sp>
      <p:pic>
        <p:nvPicPr>
          <p:cNvPr id="4097" name="Picture 1" descr="C:\Documents and Settings\NIK\Рабочий стол\выступление\detsad-344161-15418216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412" y="2250770"/>
            <a:ext cx="3666436" cy="2748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Картинки по запросу &quot;прозрачный квадрат воскобовича&quot;"/>
          <p:cNvPicPr>
            <a:picLocks noChangeAspect="1" noChangeArrowheads="1"/>
          </p:cNvPicPr>
          <p:nvPr/>
        </p:nvPicPr>
        <p:blipFill rotWithShape="1">
          <a:blip r:embed="rId4"/>
          <a:srcRect r="24730"/>
          <a:stretch/>
        </p:blipFill>
        <p:spPr bwMode="auto">
          <a:xfrm>
            <a:off x="4230615" y="2220002"/>
            <a:ext cx="4195306" cy="2795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3.infourok.ru/uploads/ex/0c2d/00010a14-255556ac/img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00034" y="571480"/>
            <a:ext cx="78581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Развивающие игры</a:t>
            </a:r>
            <a:r>
              <a:rPr lang="ru-RU" sz="3600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«Шнур-затейник»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25602" name="Picture 2" descr="C:\Documents and Settings\NIK\Рабочий стол\выступление\283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660" y="2558279"/>
            <a:ext cx="3885039" cy="2478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3" name="Picture 3" descr="C:\Documents and Settings\NIK\Рабочий стол\выступление\detsad-344161-154304085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4255811" y="2274268"/>
            <a:ext cx="4574291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3.infourok.ru/uploads/ex/0c2d/00010a14-255556ac/img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00034" y="571480"/>
            <a:ext cx="78581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Развивающие игры</a:t>
            </a:r>
            <a:r>
              <a:rPr lang="ru-RU" sz="3600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«Чудо - Цветик»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26626" name="Picture 2" descr="C:\Documents and Settings\NIK\Рабочий стол\выступление\att49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772816"/>
            <a:ext cx="5872164" cy="4404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3.infourok.ru/uploads/ex/0c2d/00010a14-255556ac/img3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99592" y="444501"/>
            <a:ext cx="785818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Развивающие игры</a:t>
            </a:r>
          </a:p>
          <a:p>
            <a:pPr algn="ctr"/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«Найди по форме»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7134A8-46FA-4E77-9272-3E71E018DE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638" y="1657803"/>
            <a:ext cx="2413219" cy="1806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DD0C24-0441-436E-9131-B22FE19C86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19" y="3288091"/>
            <a:ext cx="2344056" cy="3125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G_5165">
            <a:hlinkClick r:id="" action="ppaction://media"/>
            <a:extLst>
              <a:ext uri="{FF2B5EF4-FFF2-40B4-BE49-F238E27FC236}">
                <a16:creationId xmlns:a16="http://schemas.microsoft.com/office/drawing/2014/main" id="{A39A0AE0-AE03-43F1-B472-8B23267821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06315" y="1706385"/>
            <a:ext cx="3020614" cy="4573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318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3.infourok.ru/uploads/ex/0c2d/00010a14-255556ac/img3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49229" y="527479"/>
            <a:ext cx="785818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Развивающие игры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«Пчелиный улей»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6D0EE6-0D96-46EB-9AEE-999F016898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91" y="2121041"/>
            <a:ext cx="2830754" cy="3774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G_5164">
            <a:hlinkClick r:id="" action="ppaction://media"/>
            <a:extLst>
              <a:ext uri="{FF2B5EF4-FFF2-40B4-BE49-F238E27FC236}">
                <a16:creationId xmlns:a16="http://schemas.microsoft.com/office/drawing/2014/main" id="{EEA4FE37-3736-4A71-8B48-C532F72D1C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57033" y="2412855"/>
            <a:ext cx="4450376" cy="3190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598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3.infourok.ru/uploads/ex/0c2d/00010a14-255556ac/img3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10" y="0"/>
            <a:ext cx="9144000" cy="685800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00034" y="571480"/>
            <a:ext cx="78581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Развивающие игры</a:t>
            </a:r>
            <a:r>
              <a:rPr lang="ru-RU" sz="3600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«Наряди матрёшку»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4" name="IMG_5133">
            <a:hlinkClick r:id="" action="ppaction://media"/>
            <a:extLst>
              <a:ext uri="{FF2B5EF4-FFF2-40B4-BE49-F238E27FC236}">
                <a16:creationId xmlns:a16="http://schemas.microsoft.com/office/drawing/2014/main" id="{03F827CB-D777-4719-A578-61BBABBF88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7007" y="1987292"/>
            <a:ext cx="5456859" cy="2985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B58A3D-2176-476D-955B-45E3A7D6DC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43" y="3232480"/>
            <a:ext cx="2109226" cy="2812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9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3.infourok.ru/uploads/ex/0c2d/00010a14-255556ac/img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597063" y="787023"/>
            <a:ext cx="7886728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«Игра это самое серьезное дело. В игре раскрывается перед детьми мир, творческие способности личности. Без игры нет и не может быть полноценного умственного развития. Игра – это огромное светлое окно, через которое в духовный мир ребенка вливается жизненный поток представлений, понятий об окружающем мире. Игра – это игра, зажигающая огонек пытливости и любознательности».</a:t>
            </a:r>
            <a:endParaRPr kumimoji="0" lang="ru-RU" sz="14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</a:t>
            </a:r>
          </a:p>
          <a:p>
            <a:pPr marL="0" marR="0" lvl="0" indent="449263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Сухомлинский В. А.</a:t>
            </a:r>
            <a:endParaRPr kumimoji="0" lang="ru-RU" sz="3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ello_html_m3aa12529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4684868"/>
            <a:ext cx="3095630" cy="217313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ds03.infourok.ru/uploads/ex/0c2d/00010a14-255556ac/img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85918" y="785794"/>
            <a:ext cx="61436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/>
              <a:t> 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Проникнув в одну из великих тайн природы – тайну возникновения и развития творческих способностей, люди научатся выращивать … таланты! Б. П. Никитин </a:t>
            </a:r>
          </a:p>
        </p:txBody>
      </p:sp>
      <p:pic>
        <p:nvPicPr>
          <p:cNvPr id="6" name="Рисунок 5" descr="hello_html_m3aa12529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3143248"/>
            <a:ext cx="4762500" cy="334327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ds03.infourok.ru/uploads/ex/0c2d/00010a14-255556ac/img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43108" y="1292126"/>
            <a:ext cx="48577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pic>
        <p:nvPicPr>
          <p:cNvPr id="6" name="Picture 2" descr="Хлопать в ладоши – Бесплатные иконки: руки и жесты">
            <a:extLst>
              <a:ext uri="{FF2B5EF4-FFF2-40B4-BE49-F238E27FC236}">
                <a16:creationId xmlns:a16="http://schemas.microsoft.com/office/drawing/2014/main" id="{77FF3708-F88F-4D58-BA6E-75757674A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600450"/>
            <a:ext cx="2308324" cy="230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ds03.infourok.ru/uploads/ex/0c2d/00010a14-255556ac/img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642910" y="928670"/>
            <a:ext cx="7929618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>
              <a:solidFill>
                <a:srgbClr val="555555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работы:</a:t>
            </a:r>
          </a:p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повышение эффективности интеллектуально-творческой компетенции обучающихся путем создания развивающего образовательного пространства через использование развивающих игр.</a:t>
            </a: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55555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.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ds03.infourok.ru/uploads/ex/0c2d/00010a14-255556ac/img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71472" y="571481"/>
            <a:ext cx="807249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1. Организация в группах РППС с позиции формирования ключевых компетентностей дошкольников через использование современных технологий интеллектуально – творческого развития.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2. Формирование у дошкольников основных приемов логического мышления: сравнение, обобщение, анализ, синтез, классификация, аналогия, систематизация, абстрагирование.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3. Формирование интереса педагогов к целенаправленному и системному использованию современных развивающих технологий в организации образовательного процесса с дошкольниками.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4. Включение родителей, участников образовательных отношений в совместную с детьми социально - значимую деятельность.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ds03.infourok.ru/uploads/ex/0c2d/00010a14-255556ac/img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928662" y="500042"/>
            <a:ext cx="735811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000" b="1" i="1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М</a:t>
            </a:r>
            <a:r>
              <a:rPr kumimoji="0" lang="ru-RU" sz="4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етоды: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4000" b="1" i="1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словесные методы </a:t>
            </a:r>
            <a:endParaRPr kumimoji="0" lang="ru-RU" sz="4000" b="0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4000" b="1" i="1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наглядные методы </a:t>
            </a:r>
            <a:endParaRPr kumimoji="0" lang="ru-RU" sz="4000" b="0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4000" b="1" i="1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практические методы</a:t>
            </a:r>
            <a:endParaRPr kumimoji="0" lang="ru-RU" sz="4000" b="0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4000" b="1" i="1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игровой метод</a:t>
            </a:r>
            <a:endParaRPr kumimoji="0" lang="ru-RU" sz="4000" b="0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ds03.infourok.ru/uploads/ex/0c2d/00010a14-255556ac/img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3DAB777D-4233-4AD2-8654-6671CDFCC4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7041773"/>
              </p:ext>
            </p:extLst>
          </p:nvPr>
        </p:nvGraphicFramePr>
        <p:xfrm>
          <a:off x="713811" y="548680"/>
          <a:ext cx="7990656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09976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ds03.infourok.ru/uploads/ex/0c2d/00010a14-255556ac/img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85800" y="476672"/>
            <a:ext cx="749989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работе с детьми можно использовать следующие игровые технологии:</a:t>
            </a:r>
          </a:p>
          <a:p>
            <a:pPr algn="ctr"/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Игровая технология интеллектуально-творческого развития детей 3-7 лет Т. Г.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Харько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 В. В. Воскобовича «Сказочные лабиринты игры», которая представляет собой форму взаимодействия детей и взрослых через реализацию определенного сюжета с использованием развивающих игр Воскобовича.</a:t>
            </a: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Технология Б. П. Никитина «Ступеньки творчества», которая предполагает развитие творческих способностей детей с помощью развивающих игр Никитина.</a:t>
            </a:r>
          </a:p>
          <a:p>
            <a:pPr algn="just">
              <a:buFont typeface="Arial" pitchFamily="34" charset="0"/>
              <a:buChar char="•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Технологии З.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Дьенеша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 Х.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Кюизенера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направленные на раннюю логическую пропедевтику и подготовку мышления детей к усвоению математики.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3.infourok.ru/uploads/ex/0c2d/00010a14-255556ac/img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043608" y="546571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Развивающие игры Воскобовича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13886" y="153026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Первая группа – игры, направленные на математическое развитие.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86200" y="320682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Вторая группа – это игры с буквами, слогами и словами.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4782917"/>
            <a:ext cx="47182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Третья группа – универсальные игровые пособия (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коврограф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«Ларчик», «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Игровизор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»).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3.infourok.ru/uploads/ex/0c2d/00010a14-255556ac/img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04224" y="428604"/>
            <a:ext cx="77539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Развивающие игры </a:t>
            </a:r>
          </a:p>
          <a:p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«Квадраты Воскобовича», «Змейка»</a:t>
            </a:r>
          </a:p>
          <a:p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" name="Picture 2" descr="C:\Documents and Settings\NIK\Рабочий стол\выступление\8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359" y="2270161"/>
            <a:ext cx="3629042" cy="360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Documents and Settings\NIK\Рабочий стол\выступление\903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4401" y="1988840"/>
            <a:ext cx="4039214" cy="4052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1377</TotalTime>
  <Words>439</Words>
  <Application>Microsoft Office PowerPoint</Application>
  <PresentationFormat>Экран (4:3)</PresentationFormat>
  <Paragraphs>61</Paragraphs>
  <Slides>20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MSI</dc:creator>
  <cp:lastModifiedBy>яна дунина</cp:lastModifiedBy>
  <cp:revision>104</cp:revision>
  <dcterms:created xsi:type="dcterms:W3CDTF">2019-09-29T13:30:16Z</dcterms:created>
  <dcterms:modified xsi:type="dcterms:W3CDTF">2024-10-29T09:37:01Z</dcterms:modified>
</cp:coreProperties>
</file>