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58" r:id="rId4"/>
    <p:sldId id="257" r:id="rId5"/>
    <p:sldId id="259" r:id="rId6"/>
    <p:sldId id="269" r:id="rId7"/>
    <p:sldId id="270" r:id="rId8"/>
    <p:sldId id="271" r:id="rId9"/>
    <p:sldId id="272" r:id="rId10"/>
    <p:sldId id="273" r:id="rId11"/>
    <p:sldId id="276" r:id="rId12"/>
    <p:sldId id="274" r:id="rId13"/>
    <p:sldId id="275" r:id="rId14"/>
    <p:sldId id="277" r:id="rId15"/>
    <p:sldId id="263" r:id="rId16"/>
    <p:sldId id="264" r:id="rId17"/>
    <p:sldId id="266" r:id="rId18"/>
    <p:sldId id="278" r:id="rId19"/>
    <p:sldId id="265" r:id="rId20"/>
    <p:sldId id="267" r:id="rId21"/>
    <p:sldId id="279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346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 txBox="1">
            <a:spLocks/>
          </p:cNvSpPr>
          <p:nvPr/>
        </p:nvSpPr>
        <p:spPr>
          <a:xfrm>
            <a:off x="571472" y="571480"/>
            <a:ext cx="7772400" cy="147002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rgbClr val="C00000"/>
              </a:solidFill>
              <a:latin typeface="Revue Cyrillic" panose="00000500000000000000" pitchFamily="2" charset="0"/>
              <a:ea typeface="Segoe UI Symbol" panose="020B0502040204020203" pitchFamily="34" charset="0"/>
              <a:cs typeface="Revue Cyrillic" panose="00000500000000000000" pitchFamily="2" charset="0"/>
            </a:endParaRPr>
          </a:p>
        </p:txBody>
      </p:sp>
      <p:sp>
        <p:nvSpPr>
          <p:cNvPr id="3" name="Подзаголовок 2"/>
          <p:cNvSpPr txBox="1">
            <a:spLocks/>
          </p:cNvSpPr>
          <p:nvPr/>
        </p:nvSpPr>
        <p:spPr>
          <a:xfrm>
            <a:off x="179512" y="4725144"/>
            <a:ext cx="8568952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000" dirty="0">
              <a:solidFill>
                <a:srgbClr val="00206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14480" y="714356"/>
            <a:ext cx="6286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МАСТЕР-КЛАСС ДЛЯ ПЕДАГОГОВ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1643042" y="1714488"/>
            <a:ext cx="50006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изготовление книжек - малышек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flipH="1">
            <a:off x="3786181" y="4929198"/>
            <a:ext cx="51435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Подготовила воспитатель </a:t>
            </a:r>
            <a:endParaRPr lang="ru-RU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подготовительной 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группы:</a:t>
            </a:r>
          </a:p>
          <a:p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Калиниченко О.Ю</a:t>
            </a:r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94275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146" name="Picture 2" descr="F:\DCIM\101MSDCF\DSC035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928670"/>
            <a:ext cx="6929486" cy="3286148"/>
          </a:xfrm>
          <a:prstGeom prst="rect">
            <a:avLst/>
          </a:prstGeom>
          <a:noFill/>
        </p:spPr>
      </p:pic>
      <p:pic>
        <p:nvPicPr>
          <p:cNvPr id="6147" name="Picture 3" descr="F:\DCIM\101MSDCF\DSC035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4071942"/>
            <a:ext cx="7072362" cy="278605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928794" y="571480"/>
            <a:ext cx="5072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Книжки из картона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03809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43042" y="1571612"/>
            <a:ext cx="4929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ВИДЫ КНИЖЕК- МАЛЫШЕК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F:\DCIM\101MSDCF\DSC035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500042"/>
            <a:ext cx="7072362" cy="56436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803809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43042" y="1571612"/>
            <a:ext cx="4929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ВИДЫ КНИЖЕК- МАЛЫШЕК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F:\DCIM\101MSDCF\DSC035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000108"/>
            <a:ext cx="7072362" cy="528641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571736" y="500042"/>
            <a:ext cx="3071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Книжка -раскраска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03809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43042" y="1571612"/>
            <a:ext cx="4929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ВИДЫ КНИЖЕК- МАЛЫШЕК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F:\DCIM\101MSDCF\DSC035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142984"/>
            <a:ext cx="7000924" cy="507209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500298" y="500042"/>
            <a:ext cx="3357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Книжки из бумаги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03809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0"/>
            <a:ext cx="9144000" cy="6858000"/>
          </a:xfrm>
          <a:prstGeom prst="rect">
            <a:avLst/>
          </a:prstGeom>
        </p:spPr>
      </p:pic>
      <p:pic>
        <p:nvPicPr>
          <p:cNvPr id="10242" name="Picture 2" descr="F:\DCIM\101MSDCF\DSC035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1142984"/>
            <a:ext cx="7929586" cy="521497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214678" y="428604"/>
            <a:ext cx="3500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Книжка в файлах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7308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266" name="Picture 2" descr="F:\DCIM\101MSDCF\DSC035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000108"/>
            <a:ext cx="8072494" cy="450059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214678" y="571480"/>
            <a:ext cx="3929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Книжка-загадка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3122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 descr="F:\DCIM\101MSDCF\DSC035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56" y="928670"/>
            <a:ext cx="6786610" cy="278608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571868" y="428604"/>
            <a:ext cx="2857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Книжки -коробки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F:\DCIM\101MSDCF\DSC035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7356" y="3714752"/>
            <a:ext cx="6715172" cy="31432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15278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57488" y="571480"/>
            <a:ext cx="3929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Книжки -рисунки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G:\DCIM\101MSDCF\DSC035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928670"/>
            <a:ext cx="3929058" cy="4643470"/>
          </a:xfrm>
          <a:prstGeom prst="rect">
            <a:avLst/>
          </a:prstGeom>
          <a:noFill/>
        </p:spPr>
      </p:pic>
      <p:pic>
        <p:nvPicPr>
          <p:cNvPr id="1026" name="Picture 2" descr="G:\DCIM\101MSDCF\DSC035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8794" y="928670"/>
            <a:ext cx="3714776" cy="2687285"/>
          </a:xfrm>
          <a:prstGeom prst="rect">
            <a:avLst/>
          </a:prstGeom>
          <a:noFill/>
        </p:spPr>
      </p:pic>
      <p:pic>
        <p:nvPicPr>
          <p:cNvPr id="1028" name="Picture 4" descr="G:\DCIM\101MSDCF\DSC0358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57356" y="3357562"/>
            <a:ext cx="3714776" cy="22145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15278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073" name="Picture 1" descr="F:\DCIM\101MSDCF\DSC033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714488"/>
            <a:ext cx="7929618" cy="464347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286000" y="714356"/>
            <a:ext cx="457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Для свободной деятельности детей предоставлены «Сказки- раскраски», «Книжки- самоделки», 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77308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0" y="0"/>
            <a:ext cx="9144000" cy="6858000"/>
          </a:xfrm>
          <a:prstGeom prst="rect">
            <a:avLst/>
          </a:prstGeom>
        </p:spPr>
      </p:pic>
      <p:pic>
        <p:nvPicPr>
          <p:cNvPr id="13314" name="Picture 2" descr="F:\DCIM\101MSDCF\DSC033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500042"/>
            <a:ext cx="6643734" cy="57150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15278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 descr="F:\DCIM\101MSDCF\DSC034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643051"/>
            <a:ext cx="6953265" cy="521494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071670" y="714356"/>
            <a:ext cx="4143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ЦЕНТР  речевого развития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03809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86000" y="2500306"/>
            <a:ext cx="53578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15278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15278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" y="0"/>
            <a:ext cx="9144000" cy="6858000"/>
          </a:xfrm>
          <a:prstGeom prst="rect">
            <a:avLst/>
          </a:prstGeom>
        </p:spPr>
      </p:pic>
      <p:pic>
        <p:nvPicPr>
          <p:cNvPr id="5121" name="Picture 1" descr="F:\DCIM\101MSDCF\DSC032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928670"/>
            <a:ext cx="6143668" cy="40719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3082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43042" y="714356"/>
            <a:ext cx="4929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ВИДЫ КНИЖЕК- МАЛЫШЕК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1472" y="1142984"/>
            <a:ext cx="700092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Книжки из ткани</a:t>
            </a:r>
          </a:p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Книжки из фетра</a:t>
            </a:r>
          </a:p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Книжка-раскладушка</a:t>
            </a:r>
          </a:p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Книжка из фотографий</a:t>
            </a:r>
          </a:p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Книжки из картона</a:t>
            </a:r>
          </a:p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Книжка-раскраска</a:t>
            </a:r>
          </a:p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Книжка в файлах</a:t>
            </a:r>
          </a:p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Книжка-загадка</a:t>
            </a:r>
          </a:p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Книжки-рисунки</a:t>
            </a:r>
          </a:p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Книжки-коробки</a:t>
            </a:r>
          </a:p>
          <a:p>
            <a:endParaRPr lang="ru-RU" sz="2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03809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097" name="Picture 1" descr="F:\DCIM\101MSDCF\DSC034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857232"/>
            <a:ext cx="6715172" cy="600076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786050" y="428604"/>
            <a:ext cx="5143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Книжки из фетра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2390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50" name="Picture 2" descr="F:\DCIM\101MSDCF\DSC034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500042"/>
            <a:ext cx="6979988" cy="507209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071802" y="0"/>
            <a:ext cx="371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Книжка из материи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03809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074" name="Picture 2" descr="F:\DCIM\101MSDCF\DSC035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3429000"/>
            <a:ext cx="7000923" cy="2857520"/>
          </a:xfrm>
          <a:prstGeom prst="rect">
            <a:avLst/>
          </a:prstGeom>
          <a:noFill/>
        </p:spPr>
      </p:pic>
      <p:pic>
        <p:nvPicPr>
          <p:cNvPr id="3075" name="Picture 3" descr="F:\DCIM\101MSDCF\DSC034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500042"/>
            <a:ext cx="7215238" cy="29289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803809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7615262" cy="642918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Книжка-раскладушка</a:t>
            </a:r>
            <a:endParaRPr lang="ru-RU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F:\DCIM\101MSDCF\DSC035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500042"/>
            <a:ext cx="7000924" cy="3286148"/>
          </a:xfrm>
          <a:prstGeom prst="rect">
            <a:avLst/>
          </a:prstGeom>
          <a:noFill/>
        </p:spPr>
      </p:pic>
      <p:pic>
        <p:nvPicPr>
          <p:cNvPr id="4099" name="Picture 3" descr="F:\DCIM\101MSDCF\DSC035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86190"/>
            <a:ext cx="9144000" cy="30718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803809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122" name="Picture 2" descr="F:\DCIM\101MSDCF\DSC035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857232"/>
            <a:ext cx="6858048" cy="3214710"/>
          </a:xfrm>
          <a:prstGeom prst="rect">
            <a:avLst/>
          </a:prstGeom>
          <a:noFill/>
        </p:spPr>
      </p:pic>
      <p:pic>
        <p:nvPicPr>
          <p:cNvPr id="5123" name="Picture 3" descr="F:\DCIM\101MSDCF\DSC035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3786190"/>
            <a:ext cx="6929486" cy="307181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285984" y="428604"/>
            <a:ext cx="4143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Фотокнижка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03809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94</Words>
  <Application>Microsoft Office PowerPoint</Application>
  <PresentationFormat>Экран (4:3)</PresentationFormat>
  <Paragraphs>33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Книжка-раскладушка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</dc:creator>
  <cp:lastModifiedBy>Артемий</cp:lastModifiedBy>
  <cp:revision>38</cp:revision>
  <dcterms:created xsi:type="dcterms:W3CDTF">2015-12-03T01:10:40Z</dcterms:created>
  <dcterms:modified xsi:type="dcterms:W3CDTF">2024-02-04T14:03:17Z</dcterms:modified>
</cp:coreProperties>
</file>