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8" r:id="rId7"/>
    <p:sldId id="261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фоны\1374576596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593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6192688" cy="1440160"/>
          </a:xfrm>
        </p:spPr>
        <p:txBody>
          <a:bodyPr>
            <a:normAutofit fontScale="90000"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образовательное автономное учреждение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«Детский сад № 208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Самоцветик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г. Орска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5216624" cy="17526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Япарова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А.,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кат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Методические 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проводится в  разное время дня (утреннее, вечернее или как элемент организованной деятельности);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может проводится индивидуально, с подгруппой детей или всей группой;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усмотрение воспитателя можно ввести элемент соревнования (за каждое доказанное рассуждение давать фишки или медали)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Итог игры: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В  результате дети стали более активны во время образовательной деятельности; используют полные ответы, их высказывания основаны на доказательствах. Дети стали более самостоятельны в решении различных проблемных ситуаций. У них улучшилась память, мышление, умение рассуждать, думать.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Дидактическая игра дает большой заряд положительных эмоций, помогают детям закрепить и расширить знания по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ознакомлению с окружающим миром;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позволяет педагогам искать наиболее интересные формы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wnloads\фоны\0017-017-Blagodarim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фоны\1374576596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5832648" cy="1470025"/>
          </a:xfrm>
        </p:spPr>
        <p:txBody>
          <a:bodyPr/>
          <a:lstStyle/>
          <a:p>
            <a:r>
              <a:rPr lang="ru-RU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«Давай подружимся»</a:t>
            </a:r>
            <a:endParaRPr lang="ru-RU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789040"/>
            <a:ext cx="5112568" cy="1633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детей 5- 6 лет по развитию творческого воображения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ownloads\фоны\Bezymyannyi5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316416" cy="4509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формировать умение сравнивать свойства и признаки предметов, а также находить между предметами смысловую связь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* развивать умение выделять свойства и признаки предметов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*формировать умение у детей мыслить логически, сравнивать, сопоставлять  и высказывать свои умозаключения;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*воспитывать корректность, доброжелательность, выдержку.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583362"/>
          </a:xfrm>
        </p:spPr>
        <p:txBody>
          <a:bodyPr>
            <a:normAutofit/>
          </a:bodyPr>
          <a:lstStyle/>
          <a:p>
            <a: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Игровое оборудование :</a:t>
            </a:r>
            <a:b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  <a:t>*наборы игрушек и предметов из ближайшего окружения детей</a:t>
            </a:r>
            <a:b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  <a:t> *плакаты с предметными картинками</a:t>
            </a:r>
            <a:br>
              <a:rPr lang="ru-RU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90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\IMG_1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96044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Новая папка\IMG_1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3744416" cy="28081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Новая папка\IMG_1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4249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453336"/>
          </a:xfrm>
        </p:spPr>
        <p:txBody>
          <a:bodyPr/>
          <a:lstStyle/>
          <a:p>
            <a:pPr algn="l"/>
            <a: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  </a:t>
            </a:r>
            <a:r>
              <a:rPr lang="ru-RU" sz="48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Содержание игры :</a:t>
            </a:r>
            <a: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u="sng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  <a:t>Игровые правила</a:t>
            </a:r>
            <a:r>
              <a:rPr lang="ru-RU" sz="2800" dirty="0" smtClean="0">
                <a:ln w="19050">
                  <a:noFill/>
                </a:ln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уметь доказать сходство предметов.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Игровое действие: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поиск похожих предметов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90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Новая папка\IMG_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000">
            <a:off x="737152" y="1405204"/>
            <a:ext cx="3168495" cy="237626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3075" name="Picture 3" descr="C:\Users\1\Desktop\Новая папка\IMG_1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0000">
            <a:off x="4991658" y="1610483"/>
            <a:ext cx="2906347" cy="217966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3076" name="Picture 4" descr="C:\Users\1\Desktop\Новая папка\IMG_1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05064"/>
            <a:ext cx="3150109" cy="23624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ownloads\фоны\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5352"/>
            <a:ext cx="8219256" cy="583264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Ход игры.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Заранее подготавливают различные предметы или карточки с предметными картинками. Воспитатель напоминает детям о том, что их окружает много предметов, разных и одинаковых, похожих и совсем непохожих.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Чаще всего дети находят похожие предметы по цвету, по величине. Скрытое качество им трудно обнаружить. Эта игра помогает ребятам решить задачу. Например, взяв чайную ложку и самосвал, ребенок объясняет свой выбор тем, что они похожи, потому что сделаны из металла. Вначале такое объединение предметов вызывает у детей смех.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Чем похожи ложечка и самосвал? – недоумевают дети и смеются. – Конечно, они не похожи. Но тот ребенок, который назвал их похожими, доказывает правильность своего подбора.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Играя, дети учатся находить признаки сходства предметов, что значительно труднее, чем замечать признаки их различия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 образовательное автономное учреждение  «Детский сад № 208  «Самоцветик» г. Орска»</vt:lpstr>
      <vt:lpstr>«Давай подружимся»</vt:lpstr>
      <vt:lpstr>Цель: формировать умение сравнивать свойства и признаки предметов, а также находить между предметами смысловую связь   Задачи:   * развивать умение выделять свойства и признаки предметов    *формировать умение у детей мыслить логически, сравнивать, сопоставлять  и высказывать свои умозаключения;    *воспитывать корректность, доброжелательность, выдержку.       </vt:lpstr>
      <vt:lpstr>Игровое оборудование :  *наборы игрушек и предметов из ближайшего окружения детей   *плакаты с предметными картинками </vt:lpstr>
      <vt:lpstr>Слайд 5</vt:lpstr>
      <vt:lpstr>Слайд 6</vt:lpstr>
      <vt:lpstr>          Содержание игры :  Игровые правила: уметь доказать сходство предметов.  Игровое действие: поиск похожих предметов  </vt:lpstr>
      <vt:lpstr>Слайд 8</vt:lpstr>
      <vt:lpstr>Ход игры. Заранее подготавливают различные предметы или карточки с предметными картинками. Воспитатель напоминает детям о том, что их окружает много предметов, разных и одинаковых, похожих и совсем непохожих. Чаще всего дети находят похожие предметы по цвету, по величине. Скрытое качество им трудно обнаружить. Эта игра помогает ребятам решить задачу. Например, взяв чайную ложку и самосвал, ребенок объясняет свой выбор тем, что они похожи, потому что сделаны из металла. Вначале такое объединение предметов вызывает у детей смех. – Чем похожи ложечка и самосвал? – недоумевают дети и смеются. – Конечно, они не похожи. Но тот ребенок, который назвал их похожими, доказывает правильность своего подбора. Играя, дети учатся находить признаки сходства предметов, что значительно труднее, чем замечать признаки их различия </vt:lpstr>
      <vt:lpstr>Методические рекомендации: Игра проводится в  разное время дня (утреннее, вечернее или как элемент организованной деятельности); Игра может проводится индивидуально, с подгруппой детей или всей группой;  На усмотрение воспитателя можно ввести элемент соревнования (за каждое доказанное рассуждение давать фишки или медали) </vt:lpstr>
      <vt:lpstr>Итог игры:   В  результате дети стали более активны во время образовательной деятельности; используют полные ответы, их высказывания основаны на доказательствах. Дети стали более самостоятельны в решении различных проблемных ситуаций. У них улучшилась память, мышление, умение рассуждать, думать.  Дидактическая игра дает большой заряд положительных эмоций, помогают детям закрепить и расширить знания по ознакомлению с окружающим миром;  позволяет педагогам искать наиболее интересные формы работы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«Давай подружимся»</dc:title>
  <dc:creator>1</dc:creator>
  <cp:lastModifiedBy>1</cp:lastModifiedBy>
  <cp:revision>23</cp:revision>
  <dcterms:created xsi:type="dcterms:W3CDTF">2015-04-11T09:21:02Z</dcterms:created>
  <dcterms:modified xsi:type="dcterms:W3CDTF">2017-04-24T16:07:18Z</dcterms:modified>
</cp:coreProperties>
</file>