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93E87E-DC46-4E46-9250-76B5F1CABBC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D14C0A-EA71-42A7-832E-7FB28A8A1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11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E87E-DC46-4E46-9250-76B5F1CABBC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C0A-EA71-42A7-832E-7FB28A8A1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7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E87E-DC46-4E46-9250-76B5F1CABBC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C0A-EA71-42A7-832E-7FB28A8A1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9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E87E-DC46-4E46-9250-76B5F1CABBC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C0A-EA71-42A7-832E-7FB28A8A1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9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F93E87E-DC46-4E46-9250-76B5F1CABBC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52D14C0A-EA71-42A7-832E-7FB28A8A1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982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E87E-DC46-4E46-9250-76B5F1CABBC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C0A-EA71-42A7-832E-7FB28A8A1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29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E87E-DC46-4E46-9250-76B5F1CABBC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C0A-EA71-42A7-832E-7FB28A8A1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0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E87E-DC46-4E46-9250-76B5F1CABBC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C0A-EA71-42A7-832E-7FB28A8A1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0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E87E-DC46-4E46-9250-76B5F1CABBC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C0A-EA71-42A7-832E-7FB28A8A1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67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E87E-DC46-4E46-9250-76B5F1CABBC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52D14C0A-EA71-42A7-832E-7FB28A8A1A2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403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F93E87E-DC46-4E46-9250-76B5F1CABBC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52D14C0A-EA71-42A7-832E-7FB28A8A1A2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163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93E87E-DC46-4E46-9250-76B5F1CABBC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D14C0A-EA71-42A7-832E-7FB28A8A1A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57338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Мастер-класс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600" b="1" dirty="0" smtClean="0"/>
              <a:t>«Из ненужного сделать нужное»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Подготовил: воспитатель МДОАУ №208 детский сад «</a:t>
            </a:r>
            <a:r>
              <a:rPr lang="ru-RU" dirty="0" err="1" smtClean="0"/>
              <a:t>Самоцветик</a:t>
            </a:r>
            <a:r>
              <a:rPr lang="ru-RU" dirty="0" smtClean="0"/>
              <a:t>» Луценко И.В.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889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39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Плетение солнышка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5480" y="1296537"/>
            <a:ext cx="3414215" cy="3869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Согнуть 1 трубочку на 1\3 длины и закрепить за одной из осей. Это и есть начало плетения. 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01" y="1296537"/>
            <a:ext cx="4639693" cy="4639693"/>
          </a:xfrm>
        </p:spPr>
      </p:pic>
    </p:spTree>
    <p:extLst>
      <p:ext uri="{BB962C8B-B14F-4D97-AF65-F5344CB8AC3E}">
        <p14:creationId xmlns:p14="http://schemas.microsoft.com/office/powerpoint/2010/main" val="39681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39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Плетение солнышка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5480" y="1296537"/>
            <a:ext cx="3414215" cy="3869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Короткий конец заводим над следующей осью, а длинный пропускаем под ней. 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01" y="1296537"/>
            <a:ext cx="4639693" cy="4639693"/>
          </a:xfrm>
        </p:spPr>
      </p:pic>
    </p:spTree>
    <p:extLst>
      <p:ext uri="{BB962C8B-B14F-4D97-AF65-F5344CB8AC3E}">
        <p14:creationId xmlns:p14="http://schemas.microsoft.com/office/powerpoint/2010/main" val="14975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39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Плетение солнышка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5480" y="1296537"/>
            <a:ext cx="3414215" cy="3869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Продолжаем плетение по кругу, по мере надобности удлиняем рабочие трубочки.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01" y="1296537"/>
            <a:ext cx="4639693" cy="4639693"/>
          </a:xfrm>
        </p:spPr>
      </p:pic>
    </p:spTree>
    <p:extLst>
      <p:ext uri="{BB962C8B-B14F-4D97-AF65-F5344CB8AC3E}">
        <p14:creationId xmlns:p14="http://schemas.microsoft.com/office/powerpoint/2010/main" val="11636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39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Плетение солнышка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5480" y="1296537"/>
            <a:ext cx="3414215" cy="3869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Оплетаем вокруг центра 3 полных ряда и начинаем разделять осевые трубочки на отдельные лучи солнца, оплетая каждый луч отдельно.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01" y="1296537"/>
            <a:ext cx="4639693" cy="4639693"/>
          </a:xfrm>
        </p:spPr>
      </p:pic>
    </p:spTree>
    <p:extLst>
      <p:ext uri="{BB962C8B-B14F-4D97-AF65-F5344CB8AC3E}">
        <p14:creationId xmlns:p14="http://schemas.microsoft.com/office/powerpoint/2010/main" val="2526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39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Плетение солнышка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5480" y="1296537"/>
            <a:ext cx="3414215" cy="3869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Не забываем контролировать плотность рядов у солнышка и равномерное распределение лучей. 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01" y="1296537"/>
            <a:ext cx="4639693" cy="4639693"/>
          </a:xfrm>
        </p:spPr>
      </p:pic>
    </p:spTree>
    <p:extLst>
      <p:ext uri="{BB962C8B-B14F-4D97-AF65-F5344CB8AC3E}">
        <p14:creationId xmlns:p14="http://schemas.microsoft.com/office/powerpoint/2010/main" val="28198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39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Плетение солнышка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5480" y="1296537"/>
            <a:ext cx="3414215" cy="3869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Проплетаем еще несколько полных рядов, пока результат вас не устроит. Доплетаем рабочие трубочки до конца и подклеиваем их с изнаночной стороны.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01" y="1296537"/>
            <a:ext cx="4639693" cy="4639693"/>
          </a:xfrm>
        </p:spPr>
      </p:pic>
    </p:spTree>
    <p:extLst>
      <p:ext uri="{BB962C8B-B14F-4D97-AF65-F5344CB8AC3E}">
        <p14:creationId xmlns:p14="http://schemas.microsoft.com/office/powerpoint/2010/main" val="33661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6" y="518616"/>
            <a:ext cx="5758808" cy="5758808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602331" y="1523500"/>
            <a:ext cx="4754880" cy="3749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/>
              <a:t>Спасибо</a:t>
            </a:r>
            <a:r>
              <a:rPr lang="ru-RU" sz="5200" b="1" dirty="0" smtClean="0"/>
              <a:t> </a:t>
            </a:r>
          </a:p>
          <a:p>
            <a:pPr marL="0" indent="0" algn="ctr">
              <a:buNone/>
            </a:pPr>
            <a:r>
              <a:rPr lang="ru-RU" sz="5000" b="1" dirty="0" smtClean="0"/>
              <a:t>за внимание и сотрудничество</a:t>
            </a:r>
            <a:endParaRPr lang="ru-RU" sz="5000" b="1" dirty="0"/>
          </a:p>
        </p:txBody>
      </p:sp>
    </p:spTree>
    <p:extLst>
      <p:ext uri="{BB962C8B-B14F-4D97-AF65-F5344CB8AC3E}">
        <p14:creationId xmlns:p14="http://schemas.microsoft.com/office/powerpoint/2010/main" val="7097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5468" y="805218"/>
            <a:ext cx="10019731" cy="5229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Назначение мастер-класса: </a:t>
            </a:r>
            <a:r>
              <a:rPr lang="ru-RU" sz="3600" dirty="0" smtClean="0"/>
              <a:t>оформление интерьера группы, изготовление элементов и композиций для РППОС, изготовление подарка.</a:t>
            </a:r>
          </a:p>
          <a:p>
            <a:pPr marL="0" indent="0">
              <a:buNone/>
            </a:pPr>
            <a:r>
              <a:rPr lang="ru-RU" sz="3600" b="1" dirty="0" smtClean="0"/>
              <a:t>Цель: </a:t>
            </a:r>
            <a:r>
              <a:rPr lang="ru-RU" sz="3600" dirty="0" smtClean="0"/>
              <a:t>овладение практическими навыками плетения газетными трубочками. </a:t>
            </a:r>
          </a:p>
          <a:p>
            <a:pPr marL="0" indent="0">
              <a:buNone/>
            </a:pPr>
            <a:r>
              <a:rPr lang="ru-RU" sz="3600" b="1" dirty="0" smtClean="0"/>
              <a:t>Задачи обучающие: </a:t>
            </a:r>
            <a:r>
              <a:rPr lang="ru-RU" sz="3600" dirty="0" smtClean="0"/>
              <a:t>возрождение интереса к прикладному творчеству, развитие эстетического вкуса через создание и декор предмета.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1733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391" y="492468"/>
            <a:ext cx="10058400" cy="742771"/>
          </a:xfrm>
        </p:spPr>
        <p:txBody>
          <a:bodyPr>
            <a:noAutofit/>
          </a:bodyPr>
          <a:lstStyle/>
          <a:p>
            <a:pPr algn="ctr"/>
            <a:r>
              <a:rPr lang="ru-RU" sz="4300" b="1" dirty="0" smtClean="0"/>
              <a:t>Оформление народного уголка в группе</a:t>
            </a:r>
            <a:endParaRPr lang="ru-RU" sz="43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17" y="1235239"/>
            <a:ext cx="3656903" cy="4934995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660" y="1235239"/>
            <a:ext cx="3613400" cy="487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7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424985" y="608590"/>
            <a:ext cx="5936184" cy="947255"/>
          </a:xfrm>
        </p:spPr>
        <p:txBody>
          <a:bodyPr>
            <a:normAutofit/>
          </a:bodyPr>
          <a:lstStyle/>
          <a:p>
            <a:pPr algn="ctr">
              <a:lnSpc>
                <a:spcPts val="3000"/>
              </a:lnSpc>
            </a:pPr>
            <a:r>
              <a:rPr lang="ru-RU" sz="4300" b="1" dirty="0" smtClean="0"/>
              <a:t>Предметы деревенского быта</a:t>
            </a:r>
            <a:endParaRPr lang="ru-RU" sz="43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79" y="1682324"/>
            <a:ext cx="6168196" cy="4572228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3" y="721136"/>
            <a:ext cx="4102722" cy="5533416"/>
          </a:xfrm>
        </p:spPr>
      </p:pic>
    </p:spTree>
    <p:extLst>
      <p:ext uri="{BB962C8B-B14F-4D97-AF65-F5344CB8AC3E}">
        <p14:creationId xmlns:p14="http://schemas.microsoft.com/office/powerpoint/2010/main" val="28536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779072"/>
            <a:ext cx="5402239" cy="7904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Поделки из газетных трубочек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89" y="642594"/>
            <a:ext cx="3946476" cy="5322685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35093"/>
            <a:ext cx="5435584" cy="4030186"/>
          </a:xfrm>
        </p:spPr>
      </p:pic>
    </p:spTree>
    <p:extLst>
      <p:ext uri="{BB962C8B-B14F-4D97-AF65-F5344CB8AC3E}">
        <p14:creationId xmlns:p14="http://schemas.microsoft.com/office/powerpoint/2010/main" val="8909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779072"/>
            <a:ext cx="5402239" cy="7904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Поделки из газетных трубочек</a:t>
            </a:r>
            <a:endParaRPr lang="ru-RU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254" y="1569493"/>
            <a:ext cx="5149162" cy="367462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05" y="2033517"/>
            <a:ext cx="5243724" cy="3887930"/>
          </a:xfrm>
        </p:spPr>
      </p:pic>
    </p:spTree>
    <p:extLst>
      <p:ext uri="{BB962C8B-B14F-4D97-AF65-F5344CB8AC3E}">
        <p14:creationId xmlns:p14="http://schemas.microsoft.com/office/powerpoint/2010/main" val="13267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39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Подготовительный этап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799" y="1296537"/>
            <a:ext cx="7097481" cy="443297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64280" y="1309035"/>
            <a:ext cx="3414215" cy="3869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Прежде чем приступить к созданию задуманного, необходимо провести подготовительный этап, а именно научиться делать газетные трубочки.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484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39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Плетение солнышка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5480" y="1296537"/>
            <a:ext cx="3414215" cy="3869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Выложить по 2 трубочки крест-накрест, скрепить середину клеем ПВА. 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01" y="1296537"/>
            <a:ext cx="4639693" cy="4639693"/>
          </a:xfrm>
        </p:spPr>
      </p:pic>
    </p:spTree>
    <p:extLst>
      <p:ext uri="{BB962C8B-B14F-4D97-AF65-F5344CB8AC3E}">
        <p14:creationId xmlns:p14="http://schemas.microsoft.com/office/powerpoint/2010/main" val="39185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39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Плетение солнышка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5480" y="1296537"/>
            <a:ext cx="3414215" cy="3869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Добавить еще по 2 трубочки на каждую из диагоналей. Закрепить клеем для дальнейшего удобства.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01" y="1296537"/>
            <a:ext cx="4639693" cy="4639693"/>
          </a:xfrm>
        </p:spPr>
      </p:pic>
    </p:spTree>
    <p:extLst>
      <p:ext uri="{BB962C8B-B14F-4D97-AF65-F5344CB8AC3E}">
        <p14:creationId xmlns:p14="http://schemas.microsoft.com/office/powerpoint/2010/main" val="8947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73</TotalTime>
  <Words>245</Words>
  <Application>Microsoft Office PowerPoint</Application>
  <PresentationFormat>Широкоэкранный</PresentationFormat>
  <Paragraphs>29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Garamond</vt:lpstr>
      <vt:lpstr>Savon</vt:lpstr>
      <vt:lpstr>Мастер-класс «Из ненужного сделать нужное»</vt:lpstr>
      <vt:lpstr>Презентация PowerPoint</vt:lpstr>
      <vt:lpstr>Оформление народного уголка в группе</vt:lpstr>
      <vt:lpstr>Предметы деревенского быта</vt:lpstr>
      <vt:lpstr>Поделки из газетных трубочек</vt:lpstr>
      <vt:lpstr>Поделки из газетных трубочек</vt:lpstr>
      <vt:lpstr>Подготовительный этап </vt:lpstr>
      <vt:lpstr>Плетение солнышка</vt:lpstr>
      <vt:lpstr>Плетение солнышка</vt:lpstr>
      <vt:lpstr>Плетение солнышка</vt:lpstr>
      <vt:lpstr>Плетение солнышка</vt:lpstr>
      <vt:lpstr>Плетение солнышка</vt:lpstr>
      <vt:lpstr>Плетение солнышка</vt:lpstr>
      <vt:lpstr>Плетение солнышка</vt:lpstr>
      <vt:lpstr>Плетение солнышка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«Из ненужного сделать нужное»</dc:title>
  <dc:creator>Пользователь Windows</dc:creator>
  <cp:lastModifiedBy>Пользователь Windows</cp:lastModifiedBy>
  <cp:revision>8</cp:revision>
  <dcterms:created xsi:type="dcterms:W3CDTF">2019-01-15T15:54:52Z</dcterms:created>
  <dcterms:modified xsi:type="dcterms:W3CDTF">2019-01-17T16:47:10Z</dcterms:modified>
</cp:coreProperties>
</file>