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11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7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9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9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8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9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0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0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7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40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163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93E87E-DC46-4E46-9250-76B5F1CABBC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D14C0A-EA71-42A7-832E-7FB28A8A1A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7338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Мастер-класс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b="1" dirty="0" smtClean="0"/>
              <a:t>«Из ненужного сделать нужное»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Подготовил: воспитатель МДОАУ Детский сад  №208 «</a:t>
            </a:r>
            <a:r>
              <a:rPr lang="ru-RU" dirty="0" err="1" smtClean="0">
                <a:solidFill>
                  <a:schemeClr val="tx1"/>
                </a:solidFill>
              </a:rPr>
              <a:t>Самоцветик</a:t>
            </a:r>
            <a:r>
              <a:rPr lang="ru-RU" dirty="0" smtClean="0">
                <a:solidFill>
                  <a:schemeClr val="tx1"/>
                </a:solidFill>
              </a:rPr>
              <a:t>» г. Орска»  Луценко И.В.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Согнуть 1 трубочку на 1\3 длины и закрепить за одной из осей. Это и есть начало плетения.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39681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Короткий конец заводим над следующей осью, а длинный пропускаем под ней.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14975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Продолжаем плетение по кругу, по мере надобности удлиняем рабочие трубочки.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11636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Оплетаем вокруг центра 3 полных ряда и начинаем разделять осевые трубочки на отдельные лучи солнца, оплетая каждый луч отдельно.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2526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Не забываем контролировать плотность рядов у солнышка и равномерное распределение лучей.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28198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Проплетаем еще несколько полных рядов, пока результат вас не устроит. Доплетаем рабочие трубочки до конца и подклеиваем их с изнаночной стороны.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33661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6" y="518616"/>
            <a:ext cx="5758808" cy="575880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02330" y="1523500"/>
            <a:ext cx="4869233" cy="374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/>
              <a:t>Спасибо</a:t>
            </a:r>
            <a:r>
              <a:rPr lang="ru-RU" sz="5200" b="1" dirty="0" smtClean="0"/>
              <a:t> </a:t>
            </a:r>
          </a:p>
          <a:p>
            <a:pPr marL="0" indent="0" algn="ctr">
              <a:buNone/>
            </a:pPr>
            <a:r>
              <a:rPr lang="ru-RU" sz="5000" b="1" dirty="0" smtClean="0"/>
              <a:t>за внимание и </a:t>
            </a:r>
            <a:r>
              <a:rPr lang="ru-RU" sz="5000" b="1" dirty="0" smtClean="0"/>
              <a:t>сотрудничество.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7097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468" y="805218"/>
            <a:ext cx="10019731" cy="5229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Назначение мастер-класса: </a:t>
            </a:r>
            <a:r>
              <a:rPr lang="ru-RU" sz="3600" dirty="0" smtClean="0"/>
              <a:t>оформление интерьера группы, изготовление элементов и композиций для РППОС, изготовление подарка.</a:t>
            </a:r>
          </a:p>
          <a:p>
            <a:pPr marL="0" indent="0">
              <a:buNone/>
            </a:pPr>
            <a:r>
              <a:rPr lang="ru-RU" sz="3600" b="1" dirty="0" smtClean="0"/>
              <a:t>Цель: </a:t>
            </a:r>
            <a:r>
              <a:rPr lang="ru-RU" sz="3600" dirty="0" smtClean="0"/>
              <a:t>овладение практическими навыками плетения газетными трубочками. </a:t>
            </a:r>
          </a:p>
          <a:p>
            <a:pPr marL="0" indent="0">
              <a:buNone/>
            </a:pPr>
            <a:r>
              <a:rPr lang="ru-RU" sz="3600" b="1" dirty="0" smtClean="0"/>
              <a:t>Задачи обучающие: </a:t>
            </a:r>
            <a:r>
              <a:rPr lang="ru-RU" sz="3600" dirty="0" smtClean="0"/>
              <a:t>возрождение интереса к прикладному творчеству, развитие эстетического вкуса через создание и декор предмета.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1733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492468"/>
            <a:ext cx="11329060" cy="742771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/>
              <a:t>Оформление центра </a:t>
            </a:r>
            <a:r>
              <a:rPr lang="ru-RU" sz="4100" b="1" dirty="0" err="1" smtClean="0"/>
              <a:t>патриотичекого</a:t>
            </a:r>
            <a:r>
              <a:rPr lang="ru-RU" sz="4100" b="1" dirty="0"/>
              <a:t> </a:t>
            </a:r>
            <a:r>
              <a:rPr lang="ru-RU" sz="4100" b="1" dirty="0" smtClean="0"/>
              <a:t>воспитания</a:t>
            </a:r>
            <a:endParaRPr lang="ru-RU" sz="41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74" y="1395097"/>
            <a:ext cx="3538446" cy="4775137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60" y="1438107"/>
            <a:ext cx="3462984" cy="46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424985" y="608590"/>
            <a:ext cx="5936184" cy="947255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4300" b="1" dirty="0" smtClean="0"/>
              <a:t>Предметы деревенского быта</a:t>
            </a:r>
            <a:endParaRPr lang="ru-RU" sz="43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1682324"/>
            <a:ext cx="6168196" cy="457222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3" y="721136"/>
            <a:ext cx="4102722" cy="5533416"/>
          </a:xfrm>
        </p:spPr>
      </p:pic>
    </p:spTree>
    <p:extLst>
      <p:ext uri="{BB962C8B-B14F-4D97-AF65-F5344CB8AC3E}">
        <p14:creationId xmlns:p14="http://schemas.microsoft.com/office/powerpoint/2010/main" val="28536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79072"/>
            <a:ext cx="5402239" cy="7904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Поделки из газетных трубочек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9" y="642594"/>
            <a:ext cx="3946476" cy="5322685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35093"/>
            <a:ext cx="5435584" cy="4030186"/>
          </a:xfrm>
        </p:spPr>
      </p:pic>
    </p:spTree>
    <p:extLst>
      <p:ext uri="{BB962C8B-B14F-4D97-AF65-F5344CB8AC3E}">
        <p14:creationId xmlns:p14="http://schemas.microsoft.com/office/powerpoint/2010/main" val="8909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79072"/>
            <a:ext cx="5402239" cy="7904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Поделки из газетных трубочек</a:t>
            </a: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54" y="1569493"/>
            <a:ext cx="5149162" cy="367462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5" y="2033517"/>
            <a:ext cx="5243724" cy="3887930"/>
          </a:xfrm>
        </p:spPr>
      </p:pic>
    </p:spTree>
    <p:extLst>
      <p:ext uri="{BB962C8B-B14F-4D97-AF65-F5344CB8AC3E}">
        <p14:creationId xmlns:p14="http://schemas.microsoft.com/office/powerpoint/2010/main" val="13267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Подготовительный этап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799" y="1296537"/>
            <a:ext cx="7097481" cy="443297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64280" y="1309035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Прежде чем приступить к созданию задуманного, необходимо провести подготовительный этап, а именно научиться делать газетные трубочки.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84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Выложить по 2 трубочки крест-накрест, скрепить середину клеем ПВА.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39185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3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Плетение солнышка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5480" y="1296537"/>
            <a:ext cx="3414215" cy="386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Добавить еще по 2 трубочки на каждую из диагоналей. Закрепить клеем для дальнейшего удобства.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01" y="1296537"/>
            <a:ext cx="4639693" cy="4639693"/>
          </a:xfrm>
        </p:spPr>
      </p:pic>
    </p:spTree>
    <p:extLst>
      <p:ext uri="{BB962C8B-B14F-4D97-AF65-F5344CB8AC3E}">
        <p14:creationId xmlns:p14="http://schemas.microsoft.com/office/powerpoint/2010/main" val="8947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87</TotalTime>
  <Words>249</Words>
  <Application>Microsoft Office PowerPoint</Application>
  <PresentationFormat>Произвольный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Savon</vt:lpstr>
      <vt:lpstr>Мастер-класс «Из ненужного сделать нужное»</vt:lpstr>
      <vt:lpstr>Презентация PowerPoint</vt:lpstr>
      <vt:lpstr>Оформление центра патриотичекого воспитания</vt:lpstr>
      <vt:lpstr>Предметы деревенского быта</vt:lpstr>
      <vt:lpstr>Поделки из газетных трубочек</vt:lpstr>
      <vt:lpstr>Поделки из газетных трубочек</vt:lpstr>
      <vt:lpstr>Подготовительный этап </vt:lpstr>
      <vt:lpstr>Плетение солнышка</vt:lpstr>
      <vt:lpstr>Плетение солнышка</vt:lpstr>
      <vt:lpstr>Плетение солнышка</vt:lpstr>
      <vt:lpstr>Плетение солнышка</vt:lpstr>
      <vt:lpstr>Плетение солнышка</vt:lpstr>
      <vt:lpstr>Плетение солнышка</vt:lpstr>
      <vt:lpstr>Плетение солнышка</vt:lpstr>
      <vt:lpstr>Плетение солнышка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«Из ненужного сделать нужное»</dc:title>
  <dc:creator>Пользователь Windows</dc:creator>
  <cp:lastModifiedBy>ПК</cp:lastModifiedBy>
  <cp:revision>12</cp:revision>
  <dcterms:created xsi:type="dcterms:W3CDTF">2019-01-15T15:54:52Z</dcterms:created>
  <dcterms:modified xsi:type="dcterms:W3CDTF">2024-02-05T05:28:28Z</dcterms:modified>
</cp:coreProperties>
</file>