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78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FF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0098-827B-43A3-A449-3A16FB5C404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CE223-D085-433C-A4AA-6EBADB0DE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E223-D085-433C-A4AA-6EBADB0DEE2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55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865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68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08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5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7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9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20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4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4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18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289E4-5DCE-40EF-8A58-35795C77EF4A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60EE8-D454-44D1-90E8-C230169C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17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5880" y="650172"/>
            <a:ext cx="9513469" cy="4837666"/>
          </a:xfrm>
          <a:prstGeom prst="rect">
            <a:avLst/>
          </a:prstGeom>
          <a:noFill/>
          <a:effectLst>
            <a:outerShdw blurRad="50800" dist="38100" dir="60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36000" rIns="72000" bIns="0">
            <a:spAutoFit/>
          </a:bodyPr>
          <a:lstStyle/>
          <a:p>
            <a:pPr algn="ctr"/>
            <a:r>
              <a:rPr lang="ru-RU" sz="28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МДОАУ </a:t>
            </a:r>
          </a:p>
          <a:p>
            <a:pPr algn="ctr"/>
            <a:r>
              <a:rPr lang="ru-RU" sz="28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«Детский сад №208 «</a:t>
            </a:r>
            <a:r>
              <a:rPr lang="ru-RU" sz="2800" b="1" i="1" cap="none" spc="0" dirty="0" err="1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Самоцветик</a:t>
            </a:r>
            <a:r>
              <a:rPr lang="ru-RU" sz="28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»»</a:t>
            </a:r>
          </a:p>
          <a:p>
            <a:pPr algn="ctr"/>
            <a:r>
              <a:rPr lang="ru-RU" sz="12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 </a:t>
            </a:r>
            <a:r>
              <a:rPr lang="ru-RU" sz="40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Опыт работы:</a:t>
            </a:r>
            <a:endParaRPr lang="ru-RU" sz="5400" b="1" i="1" dirty="0" smtClean="0">
              <a:ln w="12700" cmpd="sng">
                <a:solidFill>
                  <a:srgbClr val="008000"/>
                </a:solidFill>
                <a:prstDash val="solid"/>
              </a:ln>
              <a:gradFill>
                <a:gsLst>
                  <a:gs pos="0">
                    <a:srgbClr val="008000"/>
                  </a:gs>
                  <a:gs pos="4000">
                    <a:srgbClr val="33CC33"/>
                  </a:gs>
                  <a:gs pos="62000">
                    <a:srgbClr val="CCFFCC"/>
                  </a:gs>
                </a:gsLst>
                <a:lin ang="5400000" scaled="0"/>
              </a:gradFill>
            </a:endParaRPr>
          </a:p>
          <a:p>
            <a:pPr algn="ctr"/>
            <a:r>
              <a:rPr lang="ru-RU" sz="54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«</a:t>
            </a:r>
            <a:r>
              <a:rPr lang="ru-RU" sz="5400" b="1" i="1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</a:rPr>
              <a:t>Центр</a:t>
            </a:r>
            <a:r>
              <a:rPr lang="ru-RU" sz="54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     </a:t>
            </a:r>
            <a:r>
              <a:rPr lang="ru-RU" sz="5400" b="1" i="1" cap="none" spc="0" dirty="0" err="1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эксперементирования</a:t>
            </a:r>
            <a:r>
              <a:rPr lang="ru-RU" sz="54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 в подготовительной группе ДОУ »</a:t>
            </a:r>
            <a:endParaRPr lang="ru-RU" sz="5400" b="1" i="1" cap="none" spc="0" dirty="0">
              <a:ln w="12700" cmpd="sng">
                <a:solidFill>
                  <a:srgbClr val="008000"/>
                </a:solidFill>
                <a:prstDash val="solid"/>
              </a:ln>
              <a:gradFill>
                <a:gsLst>
                  <a:gs pos="0">
                    <a:srgbClr val="008000"/>
                  </a:gs>
                  <a:gs pos="4000">
                    <a:srgbClr val="33CC33"/>
                  </a:gs>
                  <a:gs pos="62000">
                    <a:srgbClr val="CCFFCC"/>
                  </a:gs>
                </a:gsLst>
                <a:lin ang="5400000" scaled="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10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4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85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3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7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8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4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8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3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7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6960" y="1844041"/>
            <a:ext cx="769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В гостях у </a:t>
            </a:r>
          </a:p>
          <a:p>
            <a:pPr algn="ctr"/>
            <a:r>
              <a:rPr lang="ru-RU" sz="88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«Пчелки»</a:t>
            </a:r>
            <a:endParaRPr lang="ru-RU" sz="8800" b="1" i="1" cap="none" spc="0" dirty="0">
              <a:ln w="12700" cmpd="sng">
                <a:solidFill>
                  <a:srgbClr val="008000"/>
                </a:solidFill>
                <a:prstDash val="solid"/>
              </a:ln>
              <a:gradFill>
                <a:gsLst>
                  <a:gs pos="0">
                    <a:srgbClr val="008000"/>
                  </a:gs>
                  <a:gs pos="4000">
                    <a:srgbClr val="33CC33"/>
                  </a:gs>
                  <a:gs pos="62000">
                    <a:srgbClr val="CCFFCC"/>
                  </a:gs>
                </a:gsLst>
                <a:lin ang="5400000" scaled="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51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7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6960" y="1844041"/>
            <a:ext cx="769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i="1" cap="none" spc="0" dirty="0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  <a:effectLst/>
              </a:rPr>
              <a:t>Спасибо </a:t>
            </a:r>
          </a:p>
          <a:p>
            <a:pPr algn="ctr"/>
            <a:r>
              <a:rPr lang="ru-RU" sz="8800" b="1" i="1" smtClean="0">
                <a:ln w="12700" cmpd="sng">
                  <a:solidFill>
                    <a:srgbClr val="008000"/>
                  </a:solidFill>
                  <a:prstDash val="solid"/>
                </a:ln>
                <a:gradFill>
                  <a:gsLst>
                    <a:gs pos="0">
                      <a:srgbClr val="008000"/>
                    </a:gs>
                    <a:gs pos="4000">
                      <a:srgbClr val="33CC33"/>
                    </a:gs>
                    <a:gs pos="62000">
                      <a:srgbClr val="CCFFCC"/>
                    </a:gs>
                  </a:gsLst>
                  <a:lin ang="5400000" scaled="0"/>
                </a:gradFill>
              </a:rPr>
              <a:t>за внимание!</a:t>
            </a:r>
            <a:endParaRPr lang="ru-RU" sz="8800" b="1" i="1" cap="none" spc="0" dirty="0">
              <a:ln w="12700" cmpd="sng">
                <a:solidFill>
                  <a:srgbClr val="008000"/>
                </a:solidFill>
                <a:prstDash val="solid"/>
              </a:ln>
              <a:gradFill>
                <a:gsLst>
                  <a:gs pos="0">
                    <a:srgbClr val="008000"/>
                  </a:gs>
                  <a:gs pos="4000">
                    <a:srgbClr val="33CC33"/>
                  </a:gs>
                  <a:gs pos="62000">
                    <a:srgbClr val="CCFFCC"/>
                  </a:gs>
                </a:gsLst>
                <a:lin ang="5400000" scaled="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98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6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2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7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3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32</Words>
  <Application>Microsoft Office PowerPoint</Application>
  <PresentationFormat>Произвольный</PresentationFormat>
  <Paragraphs>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7</cp:revision>
  <dcterms:created xsi:type="dcterms:W3CDTF">2017-04-09T14:38:10Z</dcterms:created>
  <dcterms:modified xsi:type="dcterms:W3CDTF">2019-03-29T08:18:32Z</dcterms:modified>
</cp:coreProperties>
</file>