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5"/>
  </p:notesMasterIdLst>
  <p:sldIdLst>
    <p:sldId id="294" r:id="rId3"/>
    <p:sldId id="347" r:id="rId4"/>
    <p:sldId id="288" r:id="rId5"/>
    <p:sldId id="315" r:id="rId6"/>
    <p:sldId id="367" r:id="rId7"/>
    <p:sldId id="370" r:id="rId8"/>
    <p:sldId id="286" r:id="rId9"/>
    <p:sldId id="283" r:id="rId10"/>
    <p:sldId id="316" r:id="rId11"/>
    <p:sldId id="368" r:id="rId12"/>
    <p:sldId id="350" r:id="rId13"/>
    <p:sldId id="352" r:id="rId14"/>
    <p:sldId id="353" r:id="rId15"/>
    <p:sldId id="268" r:id="rId16"/>
    <p:sldId id="273" r:id="rId17"/>
    <p:sldId id="358" r:id="rId18"/>
    <p:sldId id="270" r:id="rId19"/>
    <p:sldId id="271" r:id="rId20"/>
    <p:sldId id="276" r:id="rId21"/>
    <p:sldId id="357" r:id="rId22"/>
    <p:sldId id="359" r:id="rId23"/>
    <p:sldId id="354" r:id="rId24"/>
    <p:sldId id="355" r:id="rId25"/>
    <p:sldId id="356" r:id="rId26"/>
    <p:sldId id="360" r:id="rId27"/>
    <p:sldId id="362" r:id="rId28"/>
    <p:sldId id="361" r:id="rId29"/>
    <p:sldId id="364" r:id="rId30"/>
    <p:sldId id="365" r:id="rId31"/>
    <p:sldId id="366" r:id="rId32"/>
    <p:sldId id="371" r:id="rId33"/>
    <p:sldId id="309" r:id="rId34"/>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1pPr>
    <a:lvl2pPr marL="742950" indent="-28575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2pPr>
    <a:lvl3pPr marL="11430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3pPr>
    <a:lvl4pPr marL="16002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4pPr>
    <a:lvl5pPr marL="20574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1BC5"/>
    <a:srgbClr val="D600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01" autoAdjust="0"/>
    <p:restoredTop sz="94626" autoAdjust="0"/>
  </p:normalViewPr>
  <p:slideViewPr>
    <p:cSldViewPr>
      <p:cViewPr>
        <p:scale>
          <a:sx n="66" d="100"/>
          <a:sy n="66" d="100"/>
        </p:scale>
        <p:origin x="-1590" y="-168"/>
      </p:cViewPr>
      <p:guideLst>
        <p:guide orient="horz" pos="2160"/>
        <p:guide pos="2880"/>
      </p:guideLst>
    </p:cSldViewPr>
  </p:slideViewPr>
  <p:outlineViewPr>
    <p:cViewPr varScale="1">
      <p:scale>
        <a:sx n="170" d="200"/>
        <a:sy n="170" d="200"/>
      </p:scale>
      <p:origin x="123" y="140917"/>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p:spPr>
        <p:txBody>
          <a:bodyPr wrap="none" anchor="ctr"/>
          <a:lstStyle/>
          <a:p>
            <a:pPr hangingPunct="0">
              <a:lnSpc>
                <a:spcPct val="93000"/>
              </a:lnSpc>
              <a:buClr>
                <a:srgbClr val="000000"/>
              </a:buClr>
              <a:buSzPct val="100000"/>
              <a:buFont typeface="Times New Roman" pitchFamily="18" charset="0"/>
              <a:buNone/>
              <a:defRPr/>
            </a:pPr>
            <a:endParaRPr lang="ru-RU" altLang="ru-RU"/>
          </a:p>
        </p:txBody>
      </p:sp>
      <p:sp>
        <p:nvSpPr>
          <p:cNvPr id="58371"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ltLang="ru-RU"/>
          </a:p>
        </p:txBody>
      </p:sp>
      <p:sp>
        <p:nvSpPr>
          <p:cNvPr id="63492" name="Rectangle 3"/>
          <p:cNvSpPr>
            <a:spLocks noGrp="1" noRot="1" noChangeAspect="1" noChangeArrowheads="1"/>
          </p:cNvSpPr>
          <p:nvPr>
            <p:ph type="sldImg"/>
          </p:nvPr>
        </p:nvSpPr>
        <p:spPr bwMode="auto">
          <a:xfrm>
            <a:off x="1106488" y="812800"/>
            <a:ext cx="5340350" cy="4003675"/>
          </a:xfrm>
          <a:prstGeom prst="rect">
            <a:avLst/>
          </a:prstGeom>
          <a:noFill/>
          <a:ln w="9525">
            <a:noFill/>
            <a:round/>
            <a:headEnd/>
            <a:tailEnd/>
          </a:ln>
        </p:spPr>
      </p:sp>
      <p:sp>
        <p:nvSpPr>
          <p:cNvPr id="6148" name="Rectangle 4"/>
          <p:cNvSpPr>
            <a:spLocks noGrp="1" noChangeArrowheads="1"/>
          </p:cNvSpPr>
          <p:nvPr>
            <p:ph type="body"/>
          </p:nvPr>
        </p:nvSpPr>
        <p:spPr bwMode="auto">
          <a:xfrm>
            <a:off x="755650" y="5078413"/>
            <a:ext cx="6043613" cy="48069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
        <p:nvSpPr>
          <p:cNvPr id="6149" name="Rectangle 5"/>
          <p:cNvSpPr>
            <a:spLocks noGrp="1" noChangeArrowheads="1"/>
          </p:cNvSpPr>
          <p:nvPr>
            <p:ph type="hdr"/>
          </p:nvPr>
        </p:nvSpPr>
        <p:spPr bwMode="auto">
          <a:xfrm>
            <a:off x="0" y="0"/>
            <a:ext cx="3276600" cy="5302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Tx/>
              <a:buSzPct val="100000"/>
              <a:buFontTx/>
              <a:buNone/>
              <a:tabLst>
                <a:tab pos="723900" algn="l"/>
                <a:tab pos="1447800" algn="l"/>
                <a:tab pos="2171700" algn="l"/>
                <a:tab pos="2895600" algn="l"/>
              </a:tabLst>
              <a:defRPr sz="1400">
                <a:solidFill>
                  <a:srgbClr val="000000"/>
                </a:solidFill>
                <a:latin typeface="Times New Roman" pitchFamily="16" charset="0"/>
                <a:ea typeface="Lucida Sans Unicode" charset="0"/>
                <a:cs typeface="Lucida Sans Unicode" charset="0"/>
              </a:defRPr>
            </a:lvl1pPr>
          </a:lstStyle>
          <a:p>
            <a:pPr>
              <a:defRPr/>
            </a:pPr>
            <a:endParaRPr lang="ru-RU"/>
          </a:p>
        </p:txBody>
      </p:sp>
      <p:sp>
        <p:nvSpPr>
          <p:cNvPr id="6150" name="Rectangle 6"/>
          <p:cNvSpPr>
            <a:spLocks noGrp="1" noChangeArrowheads="1"/>
          </p:cNvSpPr>
          <p:nvPr>
            <p:ph type="dt"/>
          </p:nvPr>
        </p:nvSpPr>
        <p:spPr bwMode="auto">
          <a:xfrm>
            <a:off x="4278313" y="0"/>
            <a:ext cx="3276600" cy="5302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Tx/>
              <a:buSzPct val="100000"/>
              <a:buFontTx/>
              <a:buNone/>
              <a:tabLst>
                <a:tab pos="723900" algn="l"/>
                <a:tab pos="1447800" algn="l"/>
                <a:tab pos="2171700" algn="l"/>
                <a:tab pos="2895600" algn="l"/>
              </a:tabLst>
              <a:defRPr sz="1400">
                <a:solidFill>
                  <a:srgbClr val="000000"/>
                </a:solidFill>
                <a:latin typeface="Times New Roman" pitchFamily="16" charset="0"/>
                <a:ea typeface="Lucida Sans Unicode" charset="0"/>
                <a:cs typeface="Lucida Sans Unicode" charset="0"/>
              </a:defRPr>
            </a:lvl1pPr>
          </a:lstStyle>
          <a:p>
            <a:pPr>
              <a:defRPr/>
            </a:pPr>
            <a:endParaRPr lang="ru-RU"/>
          </a:p>
        </p:txBody>
      </p:sp>
      <p:sp>
        <p:nvSpPr>
          <p:cNvPr id="6151" name="Rectangle 7"/>
          <p:cNvSpPr>
            <a:spLocks noGrp="1" noChangeArrowheads="1"/>
          </p:cNvSpPr>
          <p:nvPr>
            <p:ph type="ftr"/>
          </p:nvPr>
        </p:nvSpPr>
        <p:spPr bwMode="auto">
          <a:xfrm>
            <a:off x="0" y="10156825"/>
            <a:ext cx="3276600" cy="5302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5000"/>
              </a:lnSpc>
              <a:buClrTx/>
              <a:buSzPct val="100000"/>
              <a:buFontTx/>
              <a:buNone/>
              <a:tabLst>
                <a:tab pos="723900" algn="l"/>
                <a:tab pos="1447800" algn="l"/>
                <a:tab pos="2171700" algn="l"/>
                <a:tab pos="2895600" algn="l"/>
              </a:tabLst>
              <a:defRPr sz="1400">
                <a:solidFill>
                  <a:srgbClr val="000000"/>
                </a:solidFill>
                <a:latin typeface="Times New Roman" pitchFamily="16" charset="0"/>
                <a:ea typeface="Lucida Sans Unicode" charset="0"/>
                <a:cs typeface="Lucida Sans Unicode" charset="0"/>
              </a:defRPr>
            </a:lvl1pPr>
          </a:lstStyle>
          <a:p>
            <a:pPr>
              <a:defRPr/>
            </a:pPr>
            <a:endParaRPr lang="ru-RU"/>
          </a:p>
        </p:txBody>
      </p:sp>
      <p:sp>
        <p:nvSpPr>
          <p:cNvPr id="6152" name="Rectangle 8"/>
          <p:cNvSpPr>
            <a:spLocks noGrp="1" noChangeArrowheads="1"/>
          </p:cNvSpPr>
          <p:nvPr>
            <p:ph type="sldNum"/>
          </p:nvPr>
        </p:nvSpPr>
        <p:spPr bwMode="auto">
          <a:xfrm>
            <a:off x="4278313" y="10156825"/>
            <a:ext cx="3276600" cy="5302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5000"/>
              </a:lnSpc>
              <a:buClrTx/>
              <a:buSzPct val="100000"/>
              <a:buFontTx/>
              <a:buNone/>
              <a:tabLst>
                <a:tab pos="723900" algn="l"/>
                <a:tab pos="1447800" algn="l"/>
                <a:tab pos="2171700" algn="l"/>
                <a:tab pos="2895600" algn="l"/>
              </a:tabLst>
              <a:defRPr sz="1400">
                <a:solidFill>
                  <a:srgbClr val="000000"/>
                </a:solidFill>
                <a:latin typeface="Times New Roman" pitchFamily="16" charset="0"/>
                <a:ea typeface="Lucida Sans Unicode" charset="0"/>
                <a:cs typeface="Lucida Sans Unicode" charset="0"/>
              </a:defRPr>
            </a:lvl1pPr>
          </a:lstStyle>
          <a:p>
            <a:pPr>
              <a:defRPr/>
            </a:pPr>
            <a:fld id="{D2C73B78-AB8F-4C3B-A2C3-8FD769FDAD23}" type="slidenum">
              <a:rPr lang="ru-RU"/>
              <a:pPr>
                <a:defRPr/>
              </a:pPr>
              <a:t>‹#›</a:t>
            </a:fld>
            <a:endParaRPr lang="ru-RU"/>
          </a:p>
        </p:txBody>
      </p:sp>
    </p:spTree>
    <p:extLst>
      <p:ext uri="{BB962C8B-B14F-4D97-AF65-F5344CB8AC3E}">
        <p14:creationId xmlns:p14="http://schemas.microsoft.com/office/powerpoint/2010/main" xmlns="" val="294942439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a:spLocks noGrp="1" noChangeArrowheads="1"/>
          </p:cNvSpPr>
          <p:nvPr>
            <p:ph type="sldNum" sz="quarter"/>
          </p:nvPr>
        </p:nvSpPr>
        <p:spPr>
          <a:noFill/>
        </p:spPr>
        <p:txBody>
          <a:bodyPr/>
          <a:lstStyle/>
          <a:p>
            <a:fld id="{573A7547-5DEA-4A47-8C06-98C919E7CF04}" type="slidenum">
              <a:rPr lang="ru-RU" altLang="ru-RU" smtClean="0">
                <a:latin typeface="Times New Roman" pitchFamily="18" charset="0"/>
                <a:ea typeface="Lucida Sans Unicode" pitchFamily="34" charset="0"/>
                <a:cs typeface="Lucida Sans Unicode" pitchFamily="34" charset="0"/>
              </a:rPr>
              <a:pPr/>
              <a:t>1</a:t>
            </a:fld>
            <a:endParaRPr lang="ru-RU" altLang="ru-RU" smtClean="0">
              <a:latin typeface="Times New Roman" pitchFamily="18" charset="0"/>
              <a:ea typeface="Lucida Sans Unicode" pitchFamily="34" charset="0"/>
              <a:cs typeface="Lucida Sans Unicode" pitchFamily="34" charset="0"/>
            </a:endParaRPr>
          </a:p>
        </p:txBody>
      </p:sp>
      <p:sp>
        <p:nvSpPr>
          <p:cNvPr id="6451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64516" name="Rectangle 2"/>
          <p:cNvSpPr>
            <a:spLocks noGrp="1" noChangeArrowheads="1"/>
          </p:cNvSpPr>
          <p:nvPr>
            <p:ph type="body" idx="1"/>
          </p:nvPr>
        </p:nvSpPr>
        <p:spPr>
          <a:xfrm>
            <a:off x="755650" y="5078413"/>
            <a:ext cx="6048375" cy="4014787"/>
          </a:xfrm>
          <a:noFill/>
          <a:ln/>
        </p:spPr>
        <p:txBody>
          <a:bodyPr wrap="none" anchor="ctr"/>
          <a:lstStyle/>
          <a:p>
            <a:endParaRPr lang="ru-RU" alt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noFill/>
        </p:spPr>
        <p:txBody>
          <a:bodyPr/>
          <a:lstStyle/>
          <a:p>
            <a:fld id="{DEA5E8D4-2C31-4112-AC6C-2503557B0873}" type="slidenum">
              <a:rPr lang="ru-RU" altLang="ru-RU" smtClean="0">
                <a:latin typeface="Times New Roman" pitchFamily="18" charset="0"/>
                <a:ea typeface="Lucida Sans Unicode" pitchFamily="34" charset="0"/>
                <a:cs typeface="Lucida Sans Unicode" pitchFamily="34" charset="0"/>
              </a:rPr>
              <a:pPr/>
              <a:t>3</a:t>
            </a:fld>
            <a:endParaRPr lang="ru-RU" altLang="ru-RU" smtClean="0">
              <a:latin typeface="Times New Roman" pitchFamily="18" charset="0"/>
              <a:ea typeface="Lucida Sans Unicode" pitchFamily="34" charset="0"/>
              <a:cs typeface="Lucida Sans Unicode" pitchFamily="34" charset="0"/>
            </a:endParaRPr>
          </a:p>
        </p:txBody>
      </p:sp>
      <p:sp>
        <p:nvSpPr>
          <p:cNvPr id="655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65540" name="Rectangle 2"/>
          <p:cNvSpPr>
            <a:spLocks noGrp="1" noChangeArrowheads="1"/>
          </p:cNvSpPr>
          <p:nvPr>
            <p:ph type="body" idx="1"/>
          </p:nvPr>
        </p:nvSpPr>
        <p:spPr>
          <a:xfrm>
            <a:off x="755650" y="5078413"/>
            <a:ext cx="6048375" cy="4014787"/>
          </a:xfrm>
          <a:noFill/>
          <a:ln/>
        </p:spPr>
        <p:txBody>
          <a:bodyPr wrap="none" anchor="ctr"/>
          <a:lstStyle/>
          <a:p>
            <a:endParaRPr lang="ru-RU" alt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p:spPr>
        <p:txBody>
          <a:bodyPr/>
          <a:lstStyle/>
          <a:p>
            <a:fld id="{F0B17E48-FE4C-46B2-9D26-94B2F1517A15}" type="slidenum">
              <a:rPr lang="ru-RU" altLang="ru-RU" smtClean="0">
                <a:latin typeface="Times New Roman" pitchFamily="18" charset="0"/>
                <a:ea typeface="Lucida Sans Unicode" pitchFamily="34" charset="0"/>
                <a:cs typeface="Lucida Sans Unicode" pitchFamily="34" charset="0"/>
              </a:rPr>
              <a:pPr/>
              <a:t>7</a:t>
            </a:fld>
            <a:endParaRPr lang="ru-RU" altLang="ru-RU" smtClean="0">
              <a:latin typeface="Times New Roman" pitchFamily="18" charset="0"/>
              <a:ea typeface="Lucida Sans Unicode" pitchFamily="34" charset="0"/>
              <a:cs typeface="Lucida Sans Unicode" pitchFamily="34" charset="0"/>
            </a:endParaRPr>
          </a:p>
        </p:txBody>
      </p:sp>
      <p:sp>
        <p:nvSpPr>
          <p:cNvPr id="6656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66564" name="Rectangle 2"/>
          <p:cNvSpPr>
            <a:spLocks noGrp="1" noChangeArrowheads="1"/>
          </p:cNvSpPr>
          <p:nvPr>
            <p:ph type="body" idx="1"/>
          </p:nvPr>
        </p:nvSpPr>
        <p:spPr>
          <a:xfrm>
            <a:off x="755650" y="5078413"/>
            <a:ext cx="6048375" cy="4014787"/>
          </a:xfrm>
          <a:noFill/>
          <a:ln/>
        </p:spPr>
        <p:txBody>
          <a:bodyPr wrap="none" anchor="ctr"/>
          <a:lstStyle/>
          <a:p>
            <a:endParaRPr lang="ru-RU" alt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p:spPr>
        <p:txBody>
          <a:bodyPr/>
          <a:lstStyle/>
          <a:p>
            <a:fld id="{8A8E2E31-3B1D-4CC5-9019-912155F471DA}" type="slidenum">
              <a:rPr lang="ru-RU" altLang="ru-RU" smtClean="0">
                <a:latin typeface="Times New Roman" pitchFamily="18" charset="0"/>
                <a:ea typeface="Lucida Sans Unicode" pitchFamily="34" charset="0"/>
                <a:cs typeface="Lucida Sans Unicode" pitchFamily="34" charset="0"/>
              </a:rPr>
              <a:pPr/>
              <a:t>14</a:t>
            </a:fld>
            <a:endParaRPr lang="ru-RU" altLang="ru-RU" smtClean="0">
              <a:latin typeface="Times New Roman" pitchFamily="18" charset="0"/>
              <a:ea typeface="Lucida Sans Unicode" pitchFamily="34" charset="0"/>
              <a:cs typeface="Lucida Sans Unicode" pitchFamily="34" charset="0"/>
            </a:endParaRPr>
          </a:p>
        </p:txBody>
      </p:sp>
      <p:sp>
        <p:nvSpPr>
          <p:cNvPr id="67587"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67588" name="Rectangle 2"/>
          <p:cNvSpPr>
            <a:spLocks noGrp="1" noChangeArrowheads="1"/>
          </p:cNvSpPr>
          <p:nvPr>
            <p:ph type="body" idx="1"/>
          </p:nvPr>
        </p:nvSpPr>
        <p:spPr>
          <a:xfrm>
            <a:off x="755650" y="5078413"/>
            <a:ext cx="6045200" cy="4808537"/>
          </a:xfrm>
          <a:noFill/>
          <a:ln/>
        </p:spPr>
        <p:txBody>
          <a:bodyPr wrap="none" anchor="ctr"/>
          <a:lstStyle/>
          <a:p>
            <a:endParaRPr lang="ru-RU" altLang="ru-RU"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p:spPr>
        <p:txBody>
          <a:bodyPr/>
          <a:lstStyle/>
          <a:p>
            <a:fld id="{FAA7849B-6FC8-4469-841A-440CC5DED96B}" type="slidenum">
              <a:rPr lang="ru-RU" altLang="ru-RU" smtClean="0">
                <a:latin typeface="Times New Roman" pitchFamily="18" charset="0"/>
                <a:ea typeface="Lucida Sans Unicode" pitchFamily="34" charset="0"/>
                <a:cs typeface="Lucida Sans Unicode" pitchFamily="34" charset="0"/>
              </a:rPr>
              <a:pPr/>
              <a:t>15</a:t>
            </a:fld>
            <a:endParaRPr lang="ru-RU" altLang="ru-RU" smtClean="0">
              <a:latin typeface="Times New Roman" pitchFamily="18" charset="0"/>
              <a:ea typeface="Lucida Sans Unicode" pitchFamily="34" charset="0"/>
              <a:cs typeface="Lucida Sans Unicode" pitchFamily="34" charset="0"/>
            </a:endParaRPr>
          </a:p>
        </p:txBody>
      </p:sp>
      <p:sp>
        <p:nvSpPr>
          <p:cNvPr id="72707"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72708" name="Rectangle 2"/>
          <p:cNvSpPr>
            <a:spLocks noGrp="1" noChangeArrowheads="1"/>
          </p:cNvSpPr>
          <p:nvPr>
            <p:ph type="body" idx="1"/>
          </p:nvPr>
        </p:nvSpPr>
        <p:spPr>
          <a:xfrm>
            <a:off x="755650" y="5078413"/>
            <a:ext cx="6045200" cy="4808537"/>
          </a:xfrm>
          <a:noFill/>
          <a:ln/>
        </p:spPr>
        <p:txBody>
          <a:bodyPr wrap="none" anchor="ctr"/>
          <a:lstStyle/>
          <a:p>
            <a:endParaRPr lang="ru-RU" alt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p:spPr>
        <p:txBody>
          <a:bodyPr/>
          <a:lstStyle/>
          <a:p>
            <a:fld id="{96A16290-8370-4753-8C43-9435F30E52E1}" type="slidenum">
              <a:rPr lang="ru-RU" altLang="ru-RU" smtClean="0">
                <a:latin typeface="Times New Roman" pitchFamily="18" charset="0"/>
                <a:ea typeface="Lucida Sans Unicode" pitchFamily="34" charset="0"/>
                <a:cs typeface="Lucida Sans Unicode" pitchFamily="34" charset="0"/>
              </a:rPr>
              <a:pPr/>
              <a:t>17</a:t>
            </a:fld>
            <a:endParaRPr lang="ru-RU" altLang="ru-RU" smtClean="0">
              <a:latin typeface="Times New Roman" pitchFamily="18" charset="0"/>
              <a:ea typeface="Lucida Sans Unicode" pitchFamily="34" charset="0"/>
              <a:cs typeface="Lucida Sans Unicode" pitchFamily="34" charset="0"/>
            </a:endParaRPr>
          </a:p>
        </p:txBody>
      </p:sp>
      <p:sp>
        <p:nvSpPr>
          <p:cNvPr id="69635"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69636" name="Rectangle 2"/>
          <p:cNvSpPr>
            <a:spLocks noGrp="1" noChangeArrowheads="1"/>
          </p:cNvSpPr>
          <p:nvPr>
            <p:ph type="body" idx="1"/>
          </p:nvPr>
        </p:nvSpPr>
        <p:spPr>
          <a:xfrm>
            <a:off x="755650" y="5078413"/>
            <a:ext cx="6045200" cy="4808537"/>
          </a:xfrm>
          <a:noFill/>
          <a:ln/>
        </p:spPr>
        <p:txBody>
          <a:bodyPr wrap="none" anchor="ctr"/>
          <a:lstStyle/>
          <a:p>
            <a:endParaRPr lang="ru-RU" alt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p:spPr>
        <p:txBody>
          <a:bodyPr/>
          <a:lstStyle/>
          <a:p>
            <a:fld id="{C8FBB2B2-EFEC-44D6-A2DE-9E9D0E32837C}" type="slidenum">
              <a:rPr lang="ru-RU" altLang="ru-RU" smtClean="0">
                <a:latin typeface="Times New Roman" pitchFamily="18" charset="0"/>
                <a:ea typeface="Lucida Sans Unicode" pitchFamily="34" charset="0"/>
                <a:cs typeface="Lucida Sans Unicode" pitchFamily="34" charset="0"/>
              </a:rPr>
              <a:pPr/>
              <a:t>18</a:t>
            </a:fld>
            <a:endParaRPr lang="ru-RU" altLang="ru-RU" smtClean="0">
              <a:latin typeface="Times New Roman" pitchFamily="18" charset="0"/>
              <a:ea typeface="Lucida Sans Unicode" pitchFamily="34" charset="0"/>
              <a:cs typeface="Lucida Sans Unicode" pitchFamily="34" charset="0"/>
            </a:endParaRPr>
          </a:p>
        </p:txBody>
      </p:sp>
      <p:sp>
        <p:nvSpPr>
          <p:cNvPr id="70659"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70660" name="Rectangle 2"/>
          <p:cNvSpPr>
            <a:spLocks noGrp="1" noChangeArrowheads="1"/>
          </p:cNvSpPr>
          <p:nvPr>
            <p:ph type="body" idx="1"/>
          </p:nvPr>
        </p:nvSpPr>
        <p:spPr>
          <a:xfrm>
            <a:off x="755650" y="5078413"/>
            <a:ext cx="6045200" cy="4808537"/>
          </a:xfrm>
          <a:noFill/>
          <a:ln/>
        </p:spPr>
        <p:txBody>
          <a:bodyPr wrap="none" anchor="ctr"/>
          <a:lstStyle/>
          <a:p>
            <a:endParaRPr lang="ru-RU" altLang="ru-RU"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p:spPr>
        <p:txBody>
          <a:bodyPr/>
          <a:lstStyle/>
          <a:p>
            <a:fld id="{FFD35F87-7698-48FB-8CED-3E04234BF41A}" type="slidenum">
              <a:rPr lang="ru-RU" altLang="ru-RU" smtClean="0">
                <a:latin typeface="Times New Roman" pitchFamily="18" charset="0"/>
                <a:ea typeface="Lucida Sans Unicode" pitchFamily="34" charset="0"/>
                <a:cs typeface="Lucida Sans Unicode" pitchFamily="34" charset="0"/>
              </a:rPr>
              <a:pPr/>
              <a:t>19</a:t>
            </a:fld>
            <a:endParaRPr lang="ru-RU" altLang="ru-RU" smtClean="0">
              <a:latin typeface="Times New Roman" pitchFamily="18" charset="0"/>
              <a:ea typeface="Lucida Sans Unicode" pitchFamily="34" charset="0"/>
              <a:cs typeface="Lucida Sans Unicode" pitchFamily="34" charset="0"/>
            </a:endParaRPr>
          </a:p>
        </p:txBody>
      </p:sp>
      <p:sp>
        <p:nvSpPr>
          <p:cNvPr id="74755"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74756" name="Rectangle 2"/>
          <p:cNvSpPr>
            <a:spLocks noGrp="1" noChangeArrowheads="1"/>
          </p:cNvSpPr>
          <p:nvPr>
            <p:ph type="body" idx="1"/>
          </p:nvPr>
        </p:nvSpPr>
        <p:spPr>
          <a:xfrm>
            <a:off x="755650" y="5078413"/>
            <a:ext cx="6045200" cy="4808537"/>
          </a:xfrm>
          <a:noFill/>
          <a:ln/>
        </p:spPr>
        <p:txBody>
          <a:bodyPr wrap="none" anchor="ctr"/>
          <a:lstStyle/>
          <a:p>
            <a:endParaRPr lang="ru-RU" altLang="ru-RU"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p:spPr>
        <p:txBody>
          <a:bodyPr/>
          <a:lstStyle/>
          <a:p>
            <a:fld id="{73621EA0-35E5-4C0D-AE8A-AE5A8B21E945}" type="slidenum">
              <a:rPr lang="ru-RU" altLang="ru-RU" smtClean="0">
                <a:latin typeface="Times New Roman" pitchFamily="18" charset="0"/>
                <a:ea typeface="Lucida Sans Unicode" pitchFamily="34" charset="0"/>
                <a:cs typeface="Lucida Sans Unicode" pitchFamily="34" charset="0"/>
              </a:rPr>
              <a:pPr/>
              <a:t>32</a:t>
            </a:fld>
            <a:endParaRPr lang="ru-RU" altLang="ru-RU" smtClean="0">
              <a:latin typeface="Times New Roman" pitchFamily="18" charset="0"/>
              <a:ea typeface="Lucida Sans Unicode" pitchFamily="34" charset="0"/>
              <a:cs typeface="Lucida Sans Unicode" pitchFamily="34" charset="0"/>
            </a:endParaRPr>
          </a:p>
        </p:txBody>
      </p:sp>
      <p:sp>
        <p:nvSpPr>
          <p:cNvPr id="88067"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88068" name="Rectangle 2"/>
          <p:cNvSpPr>
            <a:spLocks noGrp="1" noChangeArrowheads="1"/>
          </p:cNvSpPr>
          <p:nvPr>
            <p:ph type="body" idx="1"/>
          </p:nvPr>
        </p:nvSpPr>
        <p:spPr>
          <a:xfrm>
            <a:off x="755650" y="5078413"/>
            <a:ext cx="6045200" cy="4808537"/>
          </a:xfrm>
          <a:noFill/>
          <a:ln/>
        </p:spPr>
        <p:txBody>
          <a:bodyPr wrap="none" anchor="ctr"/>
          <a:lstStyle/>
          <a:p>
            <a:endParaRPr lang="ru-RU" alt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88"/>
          <p:cNvSpPr>
            <a:spLocks noGrp="1" noChangeArrowheads="1"/>
          </p:cNvSpPr>
          <p:nvPr>
            <p:ph type="sldNum" idx="10"/>
          </p:nvPr>
        </p:nvSpPr>
        <p:spPr/>
        <p:txBody>
          <a:bodyPr/>
          <a:lstStyle>
            <a:lvl1pPr>
              <a:defRPr/>
            </a:lvl1pPr>
          </a:lstStyle>
          <a:p>
            <a:pPr>
              <a:defRPr/>
            </a:pPr>
            <a:fld id="{BF178233-F4FA-4047-99A9-9C1148792C8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8"/>
          <p:cNvSpPr>
            <a:spLocks noGrp="1" noChangeArrowheads="1"/>
          </p:cNvSpPr>
          <p:nvPr>
            <p:ph type="sldNum" idx="10"/>
          </p:nvPr>
        </p:nvSpPr>
        <p:spPr/>
        <p:txBody>
          <a:bodyPr/>
          <a:lstStyle>
            <a:lvl1pPr>
              <a:defRPr/>
            </a:lvl1pPr>
          </a:lstStyle>
          <a:p>
            <a:pPr>
              <a:defRPr/>
            </a:pPr>
            <a:fld id="{DFC43145-6A8D-4A0E-ADFA-2B00D343A0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596900"/>
            <a:ext cx="2055813" cy="5529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96900"/>
            <a:ext cx="6016625" cy="5529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8"/>
          <p:cNvSpPr>
            <a:spLocks noGrp="1" noChangeArrowheads="1"/>
          </p:cNvSpPr>
          <p:nvPr>
            <p:ph type="sldNum" idx="10"/>
          </p:nvPr>
        </p:nvSpPr>
        <p:spPr/>
        <p:txBody>
          <a:bodyPr/>
          <a:lstStyle>
            <a:lvl1pPr>
              <a:defRPr/>
            </a:lvl1pPr>
          </a:lstStyle>
          <a:p>
            <a:pPr>
              <a:defRPr/>
            </a:pPr>
            <a:fld id="{833D8333-01C2-4427-9BEF-8BA8B27574C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5863" y="596900"/>
            <a:ext cx="6188075" cy="3576638"/>
          </a:xfrm>
        </p:spPr>
        <p:txBody>
          <a:bodyPr/>
          <a:lstStyle/>
          <a:p>
            <a:r>
              <a:rPr lang="ru-RU" smtClean="0"/>
              <a:t>Образец заголовка</a:t>
            </a:r>
            <a:endParaRPr lang="ru-RU"/>
          </a:p>
        </p:txBody>
      </p:sp>
      <p:sp>
        <p:nvSpPr>
          <p:cNvPr id="3" name="Rectangle 88"/>
          <p:cNvSpPr>
            <a:spLocks noGrp="1" noChangeArrowheads="1"/>
          </p:cNvSpPr>
          <p:nvPr>
            <p:ph type="sldNum" idx="10"/>
          </p:nvPr>
        </p:nvSpPr>
        <p:spPr/>
        <p:txBody>
          <a:bodyPr/>
          <a:lstStyle>
            <a:lvl1pPr>
              <a:defRPr/>
            </a:lvl1pPr>
          </a:lstStyle>
          <a:p>
            <a:pPr>
              <a:defRPr/>
            </a:pPr>
            <a:fld id="{E1A144E4-0099-4AF3-A7AA-D19B8BDE7B6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8"/>
          <p:cNvSpPr>
            <a:spLocks noGrp="1" noChangeArrowheads="1"/>
          </p:cNvSpPr>
          <p:nvPr>
            <p:ph type="sldNum" idx="10"/>
          </p:nvPr>
        </p:nvSpPr>
        <p:spPr/>
        <p:txBody>
          <a:bodyPr/>
          <a:lstStyle>
            <a:lvl1pPr>
              <a:defRPr/>
            </a:lvl1pPr>
          </a:lstStyle>
          <a:p>
            <a:pPr>
              <a:defRPr/>
            </a:pPr>
            <a:fld id="{D9E593FD-0509-4BF0-97A7-C5DEA7EFF0C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8"/>
          <p:cNvSpPr>
            <a:spLocks noGrp="1" noChangeArrowheads="1"/>
          </p:cNvSpPr>
          <p:nvPr>
            <p:ph type="sldNum" idx="10"/>
          </p:nvPr>
        </p:nvSpPr>
        <p:spPr/>
        <p:txBody>
          <a:bodyPr/>
          <a:lstStyle>
            <a:lvl1pPr>
              <a:defRPr/>
            </a:lvl1pPr>
          </a:lstStyle>
          <a:p>
            <a:pPr>
              <a:defRPr/>
            </a:pPr>
            <a:fld id="{01740CC7-CA80-4211-83AE-0BDC204F0B57}"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8"/>
          <p:cNvSpPr>
            <a:spLocks noGrp="1" noChangeArrowheads="1"/>
          </p:cNvSpPr>
          <p:nvPr>
            <p:ph type="sldNum" idx="10"/>
          </p:nvPr>
        </p:nvSpPr>
        <p:spPr/>
        <p:txBody>
          <a:bodyPr/>
          <a:lstStyle>
            <a:lvl1pPr>
              <a:defRPr/>
            </a:lvl1pPr>
          </a:lstStyle>
          <a:p>
            <a:pPr>
              <a:defRPr/>
            </a:pPr>
            <a:fld id="{2C0F79C4-AE4D-4466-8E9F-79ACA74D9033}"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5425" cy="4451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451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8"/>
          <p:cNvSpPr>
            <a:spLocks noGrp="1" noChangeArrowheads="1"/>
          </p:cNvSpPr>
          <p:nvPr>
            <p:ph type="sldNum" idx="10"/>
          </p:nvPr>
        </p:nvSpPr>
        <p:spPr/>
        <p:txBody>
          <a:bodyPr/>
          <a:lstStyle>
            <a:lvl1pPr>
              <a:defRPr/>
            </a:lvl1pPr>
          </a:lstStyle>
          <a:p>
            <a:pPr>
              <a:defRPr/>
            </a:pPr>
            <a:fld id="{E7367B11-BFA4-448D-8318-79C882BD2A48}"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8"/>
          <p:cNvSpPr>
            <a:spLocks noGrp="1" noChangeArrowheads="1"/>
          </p:cNvSpPr>
          <p:nvPr>
            <p:ph type="sldNum" idx="10"/>
          </p:nvPr>
        </p:nvSpPr>
        <p:spPr/>
        <p:txBody>
          <a:bodyPr/>
          <a:lstStyle>
            <a:lvl1pPr>
              <a:defRPr/>
            </a:lvl1pPr>
          </a:lstStyle>
          <a:p>
            <a:pPr>
              <a:defRPr/>
            </a:pPr>
            <a:fld id="{81ABB1C6-2842-44F8-9C1E-86F0937DA86A}"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8"/>
          <p:cNvSpPr>
            <a:spLocks noGrp="1" noChangeArrowheads="1"/>
          </p:cNvSpPr>
          <p:nvPr>
            <p:ph type="sldNum" idx="10"/>
          </p:nvPr>
        </p:nvSpPr>
        <p:spPr/>
        <p:txBody>
          <a:bodyPr/>
          <a:lstStyle>
            <a:lvl1pPr>
              <a:defRPr/>
            </a:lvl1pPr>
          </a:lstStyle>
          <a:p>
            <a:pPr>
              <a:defRPr/>
            </a:pPr>
            <a:fld id="{511EB66F-C77E-44A7-826E-EB599ACF1446}"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8"/>
          <p:cNvSpPr>
            <a:spLocks noGrp="1" noChangeArrowheads="1"/>
          </p:cNvSpPr>
          <p:nvPr>
            <p:ph type="sldNum" idx="10"/>
          </p:nvPr>
        </p:nvSpPr>
        <p:spPr/>
        <p:txBody>
          <a:bodyPr/>
          <a:lstStyle>
            <a:lvl1pPr>
              <a:defRPr/>
            </a:lvl1pPr>
          </a:lstStyle>
          <a:p>
            <a:pPr>
              <a:defRPr/>
            </a:pPr>
            <a:fld id="{4F3995C8-B2C1-4CDA-AE78-B5627BD12BB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8"/>
          <p:cNvSpPr>
            <a:spLocks noGrp="1" noChangeArrowheads="1"/>
          </p:cNvSpPr>
          <p:nvPr>
            <p:ph type="sldNum" idx="10"/>
          </p:nvPr>
        </p:nvSpPr>
        <p:spPr/>
        <p:txBody>
          <a:bodyPr/>
          <a:lstStyle>
            <a:lvl1pPr>
              <a:defRPr/>
            </a:lvl1pPr>
          </a:lstStyle>
          <a:p>
            <a:pPr>
              <a:defRPr/>
            </a:pPr>
            <a:fld id="{1561A0A1-4379-4C0D-8653-19E4DF4D41F6}"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8"/>
          <p:cNvSpPr>
            <a:spLocks noGrp="1" noChangeArrowheads="1"/>
          </p:cNvSpPr>
          <p:nvPr>
            <p:ph type="sldNum" idx="10"/>
          </p:nvPr>
        </p:nvSpPr>
        <p:spPr/>
        <p:txBody>
          <a:bodyPr/>
          <a:lstStyle>
            <a:lvl1pPr>
              <a:defRPr/>
            </a:lvl1pPr>
          </a:lstStyle>
          <a:p>
            <a:pPr>
              <a:defRPr/>
            </a:pPr>
            <a:fld id="{71F5DC32-7BF1-4F22-8079-2AC2C8834384}"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8"/>
          <p:cNvSpPr>
            <a:spLocks noGrp="1" noChangeArrowheads="1"/>
          </p:cNvSpPr>
          <p:nvPr>
            <p:ph type="sldNum" idx="10"/>
          </p:nvPr>
        </p:nvSpPr>
        <p:spPr/>
        <p:txBody>
          <a:bodyPr/>
          <a:lstStyle>
            <a:lvl1pPr>
              <a:defRPr/>
            </a:lvl1pPr>
          </a:lstStyle>
          <a:p>
            <a:pPr>
              <a:defRPr/>
            </a:pPr>
            <a:fld id="{1F6A4BB6-7610-45C4-8280-FA127055D1A5}"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8"/>
          <p:cNvSpPr>
            <a:spLocks noGrp="1" noChangeArrowheads="1"/>
          </p:cNvSpPr>
          <p:nvPr>
            <p:ph type="sldNum" idx="10"/>
          </p:nvPr>
        </p:nvSpPr>
        <p:spPr/>
        <p:txBody>
          <a:bodyPr/>
          <a:lstStyle>
            <a:lvl1pPr>
              <a:defRPr/>
            </a:lvl1pPr>
          </a:lstStyle>
          <a:p>
            <a:pPr>
              <a:defRPr/>
            </a:pPr>
            <a:fld id="{016664B2-297B-47DC-8E0B-CA1380F0EFC7}"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050" y="103188"/>
            <a:ext cx="2058988" cy="5948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27737" cy="594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8"/>
          <p:cNvSpPr>
            <a:spLocks noGrp="1" noChangeArrowheads="1"/>
          </p:cNvSpPr>
          <p:nvPr>
            <p:ph type="sldNum" idx="10"/>
          </p:nvPr>
        </p:nvSpPr>
        <p:spPr/>
        <p:txBody>
          <a:bodyPr/>
          <a:lstStyle>
            <a:lvl1pPr>
              <a:defRPr/>
            </a:lvl1pPr>
          </a:lstStyle>
          <a:p>
            <a:pPr>
              <a:defRPr/>
            </a:pPr>
            <a:fld id="{0AAF3129-CD19-4BD5-966B-B50D7D3BF67B}"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03188"/>
            <a:ext cx="8239125" cy="1917700"/>
          </a:xfrm>
        </p:spPr>
        <p:txBody>
          <a:bodyPr/>
          <a:lstStyle/>
          <a:p>
            <a:r>
              <a:rPr lang="ru-RU" smtClean="0"/>
              <a:t>Образец заголовка</a:t>
            </a:r>
            <a:endParaRPr lang="ru-RU"/>
          </a:p>
        </p:txBody>
      </p:sp>
      <p:sp>
        <p:nvSpPr>
          <p:cNvPr id="3" name="Rectangle 48"/>
          <p:cNvSpPr>
            <a:spLocks noGrp="1" noChangeArrowheads="1"/>
          </p:cNvSpPr>
          <p:nvPr>
            <p:ph type="sldNum" idx="10"/>
          </p:nvPr>
        </p:nvSpPr>
        <p:spPr/>
        <p:txBody>
          <a:bodyPr/>
          <a:lstStyle>
            <a:lvl1pPr>
              <a:defRPr/>
            </a:lvl1pPr>
          </a:lstStyle>
          <a:p>
            <a:pPr>
              <a:defRPr/>
            </a:pPr>
            <a:fld id="{05D7CADC-422E-4BB7-9590-825F5295EF5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8"/>
          <p:cNvSpPr>
            <a:spLocks noGrp="1" noChangeArrowheads="1"/>
          </p:cNvSpPr>
          <p:nvPr>
            <p:ph type="sldNum" idx="10"/>
          </p:nvPr>
        </p:nvSpPr>
        <p:spPr/>
        <p:txBody>
          <a:bodyPr/>
          <a:lstStyle>
            <a:lvl1pPr>
              <a:defRPr/>
            </a:lvl1pPr>
          </a:lstStyle>
          <a:p>
            <a:pPr>
              <a:defRPr/>
            </a:pPr>
            <a:fld id="{AF6423A0-28D9-4B60-92AF-43F1C4BF572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8"/>
          <p:cNvSpPr>
            <a:spLocks noGrp="1" noChangeArrowheads="1"/>
          </p:cNvSpPr>
          <p:nvPr>
            <p:ph type="sldNum" idx="10"/>
          </p:nvPr>
        </p:nvSpPr>
        <p:spPr/>
        <p:txBody>
          <a:bodyPr/>
          <a:lstStyle>
            <a:lvl1pPr>
              <a:defRPr/>
            </a:lvl1pPr>
          </a:lstStyle>
          <a:p>
            <a:pPr>
              <a:defRPr/>
            </a:pPr>
            <a:fld id="{63EC6AAB-1058-4099-AECD-1533EFA0D09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8"/>
          <p:cNvSpPr>
            <a:spLocks noGrp="1" noChangeArrowheads="1"/>
          </p:cNvSpPr>
          <p:nvPr>
            <p:ph type="sldNum" idx="10"/>
          </p:nvPr>
        </p:nvSpPr>
        <p:spPr/>
        <p:txBody>
          <a:bodyPr/>
          <a:lstStyle>
            <a:lvl1pPr>
              <a:defRPr/>
            </a:lvl1pPr>
          </a:lstStyle>
          <a:p>
            <a:pPr>
              <a:defRPr/>
            </a:pPr>
            <a:fld id="{0ADE3C93-9982-4B80-AA40-13260727A7C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8"/>
          <p:cNvSpPr>
            <a:spLocks noGrp="1" noChangeArrowheads="1"/>
          </p:cNvSpPr>
          <p:nvPr>
            <p:ph type="sldNum" idx="10"/>
          </p:nvPr>
        </p:nvSpPr>
        <p:spPr/>
        <p:txBody>
          <a:bodyPr/>
          <a:lstStyle>
            <a:lvl1pPr>
              <a:defRPr/>
            </a:lvl1pPr>
          </a:lstStyle>
          <a:p>
            <a:pPr>
              <a:defRPr/>
            </a:pPr>
            <a:fld id="{E4A6C42C-9E2B-40D4-ADB1-55B1BF3672D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8"/>
          <p:cNvSpPr>
            <a:spLocks noGrp="1" noChangeArrowheads="1"/>
          </p:cNvSpPr>
          <p:nvPr>
            <p:ph type="sldNum" idx="10"/>
          </p:nvPr>
        </p:nvSpPr>
        <p:spPr/>
        <p:txBody>
          <a:bodyPr/>
          <a:lstStyle>
            <a:lvl1pPr>
              <a:defRPr/>
            </a:lvl1pPr>
          </a:lstStyle>
          <a:p>
            <a:pPr>
              <a:defRPr/>
            </a:pPr>
            <a:fld id="{1568F962-B9B2-4B3D-ACD3-F1C5D20FB04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8"/>
          <p:cNvSpPr>
            <a:spLocks noGrp="1" noChangeArrowheads="1"/>
          </p:cNvSpPr>
          <p:nvPr>
            <p:ph type="sldNum" idx="10"/>
          </p:nvPr>
        </p:nvSpPr>
        <p:spPr/>
        <p:txBody>
          <a:bodyPr/>
          <a:lstStyle>
            <a:lvl1pPr>
              <a:defRPr/>
            </a:lvl1pPr>
          </a:lstStyle>
          <a:p>
            <a:pPr>
              <a:defRPr/>
            </a:pPr>
            <a:fld id="{EBD76291-0ADA-472A-9802-E24AF6D13BF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8"/>
          <p:cNvSpPr>
            <a:spLocks noGrp="1" noChangeArrowheads="1"/>
          </p:cNvSpPr>
          <p:nvPr>
            <p:ph type="sldNum" idx="10"/>
          </p:nvPr>
        </p:nvSpPr>
        <p:spPr/>
        <p:txBody>
          <a:bodyPr/>
          <a:lstStyle>
            <a:lvl1pPr>
              <a:defRPr/>
            </a:lvl1pPr>
          </a:lstStyle>
          <a:p>
            <a:pPr>
              <a:defRPr/>
            </a:pPr>
            <a:fld id="{9B51C70B-6F8D-42AC-944F-318D113969C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193675" y="-282575"/>
            <a:ext cx="3063875" cy="7134225"/>
            <a:chOff x="-122" y="-178"/>
            <a:chExt cx="1930" cy="4494"/>
          </a:xfrm>
        </p:grpSpPr>
        <p:sp>
          <p:nvSpPr>
            <p:cNvPr id="1069" name="Freeform 2"/>
            <p:cNvSpPr>
              <a:spLocks noChangeArrowheads="1"/>
            </p:cNvSpPr>
            <p:nvPr/>
          </p:nvSpPr>
          <p:spPr bwMode="auto">
            <a:xfrm>
              <a:off x="-36" y="3233"/>
              <a:ext cx="477" cy="821"/>
            </a:xfrm>
            <a:custGeom>
              <a:avLst/>
              <a:gdLst>
                <a:gd name="T0" fmla="*/ 5 w 472"/>
                <a:gd name="T1" fmla="*/ 36 h 802"/>
                <a:gd name="T2" fmla="*/ 197 w 472"/>
                <a:gd name="T3" fmla="*/ 30 h 802"/>
                <a:gd name="T4" fmla="*/ 321 w 472"/>
                <a:gd name="T5" fmla="*/ 74 h 802"/>
                <a:gd name="T6" fmla="*/ 373 w 472"/>
                <a:gd name="T7" fmla="*/ 106 h 802"/>
                <a:gd name="T8" fmla="*/ 430 w 472"/>
                <a:gd name="T9" fmla="*/ 178 h 802"/>
                <a:gd name="T10" fmla="*/ 457 w 472"/>
                <a:gd name="T11" fmla="*/ 274 h 802"/>
                <a:gd name="T12" fmla="*/ 413 w 472"/>
                <a:gd name="T13" fmla="*/ 582 h 802"/>
                <a:gd name="T14" fmla="*/ 357 w 472"/>
                <a:gd name="T15" fmla="*/ 696 h 802"/>
                <a:gd name="T16" fmla="*/ 181 w 472"/>
                <a:gd name="T17" fmla="*/ 784 h 802"/>
                <a:gd name="T18" fmla="*/ 81 w 472"/>
                <a:gd name="T19" fmla="*/ 802 h 802"/>
                <a:gd name="T20" fmla="*/ 73 w 472"/>
                <a:gd name="T21" fmla="*/ 880 h 802"/>
                <a:gd name="T22" fmla="*/ 7 w 472"/>
                <a:gd name="T23" fmla="*/ 866 h 802"/>
                <a:gd name="T24" fmla="*/ 5 w 472"/>
                <a:gd name="T25" fmla="*/ 825 h 802"/>
                <a:gd name="T26" fmla="*/ 37 w 472"/>
                <a:gd name="T27" fmla="*/ 793 h 802"/>
                <a:gd name="T28" fmla="*/ 5 w 472"/>
                <a:gd name="T29" fmla="*/ 736 h 802"/>
                <a:gd name="T30" fmla="*/ 5 w 472"/>
                <a:gd name="T31" fmla="*/ 36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rgbClr val="660066">
                <a:alpha val="50195"/>
              </a:srgbClr>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nvGrpSpPr>
            <p:cNvPr id="1070" name="Group 3"/>
            <p:cNvGrpSpPr>
              <a:grpSpLocks/>
            </p:cNvGrpSpPr>
            <p:nvPr/>
          </p:nvGrpSpPr>
          <p:grpSpPr bwMode="auto">
            <a:xfrm>
              <a:off x="75" y="2389"/>
              <a:ext cx="456" cy="453"/>
              <a:chOff x="75" y="2389"/>
              <a:chExt cx="456" cy="453"/>
            </a:xfrm>
          </p:grpSpPr>
          <p:sp>
            <p:nvSpPr>
              <p:cNvPr id="1102" name="Freeform 4"/>
              <p:cNvSpPr>
                <a:spLocks noChangeArrowheads="1"/>
              </p:cNvSpPr>
              <p:nvPr/>
            </p:nvSpPr>
            <p:spPr bwMode="auto">
              <a:xfrm>
                <a:off x="75" y="2389"/>
                <a:ext cx="142" cy="168"/>
              </a:xfrm>
              <a:custGeom>
                <a:avLst/>
                <a:gdLst>
                  <a:gd name="T0" fmla="*/ 712 w 83"/>
                  <a:gd name="T1" fmla="*/ 118 h 117"/>
                  <a:gd name="T2" fmla="*/ 231 w 83"/>
                  <a:gd name="T3" fmla="*/ 0 h 117"/>
                  <a:gd name="T4" fmla="*/ 0 w 83"/>
                  <a:gd name="T5" fmla="*/ 497 h 117"/>
                  <a:gd name="T6" fmla="*/ 712 w 83"/>
                  <a:gd name="T7" fmla="*/ 11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103" name="Freeform 5"/>
              <p:cNvSpPr>
                <a:spLocks noChangeArrowheads="1"/>
              </p:cNvSpPr>
              <p:nvPr/>
            </p:nvSpPr>
            <p:spPr bwMode="auto">
              <a:xfrm>
                <a:off x="285" y="2470"/>
                <a:ext cx="246" cy="139"/>
              </a:xfrm>
              <a:custGeom>
                <a:avLst/>
                <a:gdLst>
                  <a:gd name="T0" fmla="*/ 0 w 140"/>
                  <a:gd name="T1" fmla="*/ 396 h 98"/>
                  <a:gd name="T2" fmla="*/ 1125 w 140"/>
                  <a:gd name="T3" fmla="*/ 0 h 98"/>
                  <a:gd name="T4" fmla="*/ 1334 w 140"/>
                  <a:gd name="T5" fmla="*/ 199 h 98"/>
                  <a:gd name="T6" fmla="*/ 0 w 140"/>
                  <a:gd name="T7" fmla="*/ 396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104" name="Freeform 6"/>
              <p:cNvSpPr>
                <a:spLocks noChangeArrowheads="1"/>
              </p:cNvSpPr>
              <p:nvPr/>
            </p:nvSpPr>
            <p:spPr bwMode="auto">
              <a:xfrm>
                <a:off x="235" y="2772"/>
                <a:ext cx="257" cy="70"/>
              </a:xfrm>
              <a:custGeom>
                <a:avLst/>
                <a:gdLst>
                  <a:gd name="T0" fmla="*/ 0 w 145"/>
                  <a:gd name="T1" fmla="*/ 29 h 49"/>
                  <a:gd name="T2" fmla="*/ 1432 w 145"/>
                  <a:gd name="T3" fmla="*/ 0 h 49"/>
                  <a:gd name="T4" fmla="*/ 1290 w 145"/>
                  <a:gd name="T5" fmla="*/ 204 h 49"/>
                  <a:gd name="T6" fmla="*/ 0 w 145"/>
                  <a:gd name="T7" fmla="*/ 29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sp>
          <p:nvSpPr>
            <p:cNvPr id="1071" name="Freeform 7"/>
            <p:cNvSpPr>
              <a:spLocks noChangeArrowheads="1"/>
            </p:cNvSpPr>
            <p:nvPr/>
          </p:nvSpPr>
          <p:spPr bwMode="auto">
            <a:xfrm>
              <a:off x="61" y="1665"/>
              <a:ext cx="719" cy="787"/>
            </a:xfrm>
            <a:custGeom>
              <a:avLst/>
              <a:gdLst>
                <a:gd name="T0" fmla="*/ 14 w 710"/>
                <a:gd name="T1" fmla="*/ 459 h 768"/>
                <a:gd name="T2" fmla="*/ 14 w 710"/>
                <a:gd name="T3" fmla="*/ 300 h 768"/>
                <a:gd name="T4" fmla="*/ 106 w 710"/>
                <a:gd name="T5" fmla="*/ 160 h 768"/>
                <a:gd name="T6" fmla="*/ 158 w 710"/>
                <a:gd name="T7" fmla="*/ 105 h 768"/>
                <a:gd name="T8" fmla="*/ 210 w 710"/>
                <a:gd name="T9" fmla="*/ 72 h 768"/>
                <a:gd name="T10" fmla="*/ 368 w 710"/>
                <a:gd name="T11" fmla="*/ 0 h 768"/>
                <a:gd name="T12" fmla="*/ 562 w 710"/>
                <a:gd name="T13" fmla="*/ 8 h 768"/>
                <a:gd name="T14" fmla="*/ 696 w 710"/>
                <a:gd name="T15" fmla="*/ 105 h 768"/>
                <a:gd name="T16" fmla="*/ 746 w 710"/>
                <a:gd name="T17" fmla="*/ 220 h 768"/>
                <a:gd name="T18" fmla="*/ 738 w 710"/>
                <a:gd name="T19" fmla="*/ 441 h 768"/>
                <a:gd name="T20" fmla="*/ 714 w 710"/>
                <a:gd name="T21" fmla="*/ 494 h 768"/>
                <a:gd name="T22" fmla="*/ 578 w 710"/>
                <a:gd name="T23" fmla="*/ 697 h 768"/>
                <a:gd name="T24" fmla="*/ 546 w 710"/>
                <a:gd name="T25" fmla="*/ 723 h 768"/>
                <a:gd name="T26" fmla="*/ 494 w 710"/>
                <a:gd name="T27" fmla="*/ 732 h 768"/>
                <a:gd name="T28" fmla="*/ 546 w 710"/>
                <a:gd name="T29" fmla="*/ 750 h 768"/>
                <a:gd name="T30" fmla="*/ 594 w 710"/>
                <a:gd name="T31" fmla="*/ 768 h 768"/>
                <a:gd name="T32" fmla="*/ 603 w 710"/>
                <a:gd name="T33" fmla="*/ 794 h 768"/>
                <a:gd name="T34" fmla="*/ 554 w 710"/>
                <a:gd name="T35" fmla="*/ 812 h 768"/>
                <a:gd name="T36" fmla="*/ 528 w 710"/>
                <a:gd name="T37" fmla="*/ 830 h 768"/>
                <a:gd name="T38" fmla="*/ 478 w 710"/>
                <a:gd name="T39" fmla="*/ 846 h 768"/>
                <a:gd name="T40" fmla="*/ 462 w 710"/>
                <a:gd name="T41" fmla="*/ 786 h 768"/>
                <a:gd name="T42" fmla="*/ 258 w 710"/>
                <a:gd name="T43" fmla="*/ 758 h 768"/>
                <a:gd name="T44" fmla="*/ 142 w 710"/>
                <a:gd name="T45" fmla="*/ 714 h 768"/>
                <a:gd name="T46" fmla="*/ 114 w 710"/>
                <a:gd name="T47" fmla="*/ 688 h 768"/>
                <a:gd name="T48" fmla="*/ 82 w 710"/>
                <a:gd name="T49" fmla="*/ 635 h 768"/>
                <a:gd name="T50" fmla="*/ 58 w 710"/>
                <a:gd name="T51" fmla="*/ 511 h 768"/>
                <a:gd name="T52" fmla="*/ 30 w 710"/>
                <a:gd name="T53" fmla="*/ 450 h 768"/>
                <a:gd name="T54" fmla="*/ 22 w 710"/>
                <a:gd name="T55" fmla="*/ 424 h 768"/>
                <a:gd name="T56" fmla="*/ 14 w 710"/>
                <a:gd name="T57" fmla="*/ 459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rgbClr val="33CCCC">
                <a:alpha val="50195"/>
              </a:srgbClr>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nvGrpSpPr>
            <p:cNvPr id="1072" name="Group 8"/>
            <p:cNvGrpSpPr>
              <a:grpSpLocks/>
            </p:cNvGrpSpPr>
            <p:nvPr/>
          </p:nvGrpSpPr>
          <p:grpSpPr bwMode="auto">
            <a:xfrm>
              <a:off x="-122" y="1579"/>
              <a:ext cx="1930" cy="2048"/>
              <a:chOff x="-122" y="1579"/>
              <a:chExt cx="1930" cy="2048"/>
            </a:xfrm>
          </p:grpSpPr>
          <p:sp>
            <p:nvSpPr>
              <p:cNvPr id="1095" name="Freeform 11"/>
              <p:cNvSpPr>
                <a:spLocks noChangeArrowheads="1"/>
              </p:cNvSpPr>
              <p:nvPr/>
            </p:nvSpPr>
            <p:spPr bwMode="auto">
              <a:xfrm rot="21240000" flipH="1">
                <a:off x="78" y="1876"/>
                <a:ext cx="188" cy="343"/>
              </a:xfrm>
              <a:custGeom>
                <a:avLst/>
                <a:gdLst>
                  <a:gd name="T0" fmla="*/ 438 w 128"/>
                  <a:gd name="T1" fmla="*/ 0 h 217"/>
                  <a:gd name="T2" fmla="*/ 488 w 128"/>
                  <a:gd name="T3" fmla="*/ 55 h 217"/>
                  <a:gd name="T4" fmla="*/ 535 w 128"/>
                  <a:gd name="T5" fmla="*/ 169 h 217"/>
                  <a:gd name="T6" fmla="*/ 574 w 128"/>
                  <a:gd name="T7" fmla="*/ 313 h 217"/>
                  <a:gd name="T8" fmla="*/ 595 w 128"/>
                  <a:gd name="T9" fmla="*/ 485 h 217"/>
                  <a:gd name="T10" fmla="*/ 593 w 128"/>
                  <a:gd name="T11" fmla="*/ 692 h 217"/>
                  <a:gd name="T12" fmla="*/ 539 w 128"/>
                  <a:gd name="T13" fmla="*/ 904 h 217"/>
                  <a:gd name="T14" fmla="*/ 438 w 128"/>
                  <a:gd name="T15" fmla="*/ 1129 h 217"/>
                  <a:gd name="T16" fmla="*/ 278 w 128"/>
                  <a:gd name="T17" fmla="*/ 1355 h 217"/>
                  <a:gd name="T18" fmla="*/ 229 w 128"/>
                  <a:gd name="T19" fmla="*/ 1331 h 217"/>
                  <a:gd name="T20" fmla="*/ 176 w 128"/>
                  <a:gd name="T21" fmla="*/ 1312 h 217"/>
                  <a:gd name="T22" fmla="*/ 120 w 128"/>
                  <a:gd name="T23" fmla="*/ 1279 h 217"/>
                  <a:gd name="T24" fmla="*/ 75 w 128"/>
                  <a:gd name="T25" fmla="*/ 1257 h 217"/>
                  <a:gd name="T26" fmla="*/ 38 w 128"/>
                  <a:gd name="T27" fmla="*/ 1225 h 217"/>
                  <a:gd name="T28" fmla="*/ 9 w 128"/>
                  <a:gd name="T29" fmla="*/ 1184 h 217"/>
                  <a:gd name="T30" fmla="*/ 0 w 128"/>
                  <a:gd name="T31" fmla="*/ 1141 h 217"/>
                  <a:gd name="T32" fmla="*/ 1 w 128"/>
                  <a:gd name="T33" fmla="*/ 1110 h 217"/>
                  <a:gd name="T34" fmla="*/ 60 w 128"/>
                  <a:gd name="T35" fmla="*/ 1067 h 217"/>
                  <a:gd name="T36" fmla="*/ 137 w 128"/>
                  <a:gd name="T37" fmla="*/ 1002 h 217"/>
                  <a:gd name="T38" fmla="*/ 216 w 128"/>
                  <a:gd name="T39" fmla="*/ 937 h 217"/>
                  <a:gd name="T40" fmla="*/ 295 w 128"/>
                  <a:gd name="T41" fmla="*/ 838 h 217"/>
                  <a:gd name="T42" fmla="*/ 367 w 128"/>
                  <a:gd name="T43" fmla="*/ 700 h 217"/>
                  <a:gd name="T44" fmla="*/ 424 w 128"/>
                  <a:gd name="T45" fmla="*/ 517 h 217"/>
                  <a:gd name="T46" fmla="*/ 451 w 128"/>
                  <a:gd name="T47" fmla="*/ 288 h 217"/>
                  <a:gd name="T48" fmla="*/ 43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96" name="Freeform 12"/>
              <p:cNvSpPr>
                <a:spLocks noChangeArrowheads="1"/>
              </p:cNvSpPr>
              <p:nvPr/>
            </p:nvSpPr>
            <p:spPr bwMode="auto">
              <a:xfrm rot="21240000" flipH="1">
                <a:off x="477" y="2329"/>
                <a:ext cx="173" cy="203"/>
              </a:xfrm>
              <a:custGeom>
                <a:avLst/>
                <a:gdLst>
                  <a:gd name="T0" fmla="*/ 358 w 117"/>
                  <a:gd name="T1" fmla="*/ 0 h 132"/>
                  <a:gd name="T2" fmla="*/ 0 w 117"/>
                  <a:gd name="T3" fmla="*/ 137 h 132"/>
                  <a:gd name="T4" fmla="*/ 13 w 117"/>
                  <a:gd name="T5" fmla="*/ 146 h 132"/>
                  <a:gd name="T6" fmla="*/ 68 w 117"/>
                  <a:gd name="T7" fmla="*/ 163 h 132"/>
                  <a:gd name="T8" fmla="*/ 140 w 117"/>
                  <a:gd name="T9" fmla="*/ 201 h 132"/>
                  <a:gd name="T10" fmla="*/ 220 w 117"/>
                  <a:gd name="T11" fmla="*/ 263 h 132"/>
                  <a:gd name="T12" fmla="*/ 316 w 117"/>
                  <a:gd name="T13" fmla="*/ 346 h 132"/>
                  <a:gd name="T14" fmla="*/ 401 w 117"/>
                  <a:gd name="T15" fmla="*/ 448 h 132"/>
                  <a:gd name="T16" fmla="*/ 488 w 117"/>
                  <a:gd name="T17" fmla="*/ 575 h 132"/>
                  <a:gd name="T18" fmla="*/ 556 w 117"/>
                  <a:gd name="T19" fmla="*/ 738 h 132"/>
                  <a:gd name="T20" fmla="*/ 560 w 117"/>
                  <a:gd name="T21" fmla="*/ 674 h 132"/>
                  <a:gd name="T22" fmla="*/ 549 w 117"/>
                  <a:gd name="T23" fmla="*/ 601 h 132"/>
                  <a:gd name="T24" fmla="*/ 518 w 117"/>
                  <a:gd name="T25" fmla="*/ 501 h 132"/>
                  <a:gd name="T26" fmla="*/ 472 w 117"/>
                  <a:gd name="T27" fmla="*/ 414 h 132"/>
                  <a:gd name="T28" fmla="*/ 426 w 117"/>
                  <a:gd name="T29" fmla="*/ 324 h 132"/>
                  <a:gd name="T30" fmla="*/ 371 w 117"/>
                  <a:gd name="T31" fmla="*/ 251 h 132"/>
                  <a:gd name="T32" fmla="*/ 319 w 117"/>
                  <a:gd name="T33" fmla="*/ 201 h 132"/>
                  <a:gd name="T34" fmla="*/ 278 w 117"/>
                  <a:gd name="T35" fmla="*/ 177 h 132"/>
                  <a:gd name="T36" fmla="*/ 330 w 117"/>
                  <a:gd name="T37" fmla="*/ 163 h 132"/>
                  <a:gd name="T38" fmla="*/ 379 w 117"/>
                  <a:gd name="T39" fmla="*/ 157 h 132"/>
                  <a:gd name="T40" fmla="*/ 426 w 117"/>
                  <a:gd name="T41" fmla="*/ 146 h 132"/>
                  <a:gd name="T42" fmla="*/ 467 w 117"/>
                  <a:gd name="T43" fmla="*/ 137 h 132"/>
                  <a:gd name="T44" fmla="*/ 501 w 117"/>
                  <a:gd name="T45" fmla="*/ 135 h 132"/>
                  <a:gd name="T46" fmla="*/ 520 w 117"/>
                  <a:gd name="T47" fmla="*/ 123 h 132"/>
                  <a:gd name="T48" fmla="*/ 540 w 117"/>
                  <a:gd name="T49" fmla="*/ 115 h 132"/>
                  <a:gd name="T50" fmla="*/ 547 w 117"/>
                  <a:gd name="T51" fmla="*/ 115 h 132"/>
                  <a:gd name="T52" fmla="*/ 358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97" name="Freeform 13"/>
              <p:cNvSpPr>
                <a:spLocks noChangeArrowheads="1"/>
              </p:cNvSpPr>
              <p:nvPr/>
            </p:nvSpPr>
            <p:spPr bwMode="auto">
              <a:xfrm rot="21240000" flipH="1">
                <a:off x="426" y="2382"/>
                <a:ext cx="40" cy="119"/>
              </a:xfrm>
              <a:custGeom>
                <a:avLst/>
                <a:gdLst>
                  <a:gd name="T0" fmla="*/ 105 w 29"/>
                  <a:gd name="T1" fmla="*/ 0 h 77"/>
                  <a:gd name="T2" fmla="*/ 84 w 29"/>
                  <a:gd name="T3" fmla="*/ 0 h 77"/>
                  <a:gd name="T4" fmla="*/ 57 w 29"/>
                  <a:gd name="T5" fmla="*/ 22 h 77"/>
                  <a:gd name="T6" fmla="*/ 32 w 29"/>
                  <a:gd name="T7" fmla="*/ 53 h 77"/>
                  <a:gd name="T8" fmla="*/ 15 w 29"/>
                  <a:gd name="T9" fmla="*/ 108 h 77"/>
                  <a:gd name="T10" fmla="*/ 1 w 29"/>
                  <a:gd name="T11" fmla="*/ 170 h 77"/>
                  <a:gd name="T12" fmla="*/ 0 w 29"/>
                  <a:gd name="T13" fmla="*/ 250 h 77"/>
                  <a:gd name="T14" fmla="*/ 11 w 29"/>
                  <a:gd name="T15" fmla="*/ 345 h 77"/>
                  <a:gd name="T16" fmla="*/ 40 w 29"/>
                  <a:gd name="T17" fmla="*/ 439 h 77"/>
                  <a:gd name="T18" fmla="*/ 55 w 29"/>
                  <a:gd name="T19" fmla="*/ 303 h 77"/>
                  <a:gd name="T20" fmla="*/ 69 w 29"/>
                  <a:gd name="T21" fmla="*/ 210 h 77"/>
                  <a:gd name="T22" fmla="*/ 84 w 29"/>
                  <a:gd name="T23" fmla="*/ 127 h 77"/>
                  <a:gd name="T24" fmla="*/ 105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nvGrpSpPr>
              <p:cNvPr id="1098" name="Group 14"/>
              <p:cNvGrpSpPr>
                <a:grpSpLocks/>
              </p:cNvGrpSpPr>
              <p:nvPr/>
            </p:nvGrpSpPr>
            <p:grpSpPr bwMode="auto">
              <a:xfrm>
                <a:off x="220" y="2582"/>
                <a:ext cx="1588" cy="1046"/>
                <a:chOff x="220" y="2582"/>
                <a:chExt cx="1588" cy="1046"/>
              </a:xfrm>
            </p:grpSpPr>
            <p:sp>
              <p:nvSpPr>
                <p:cNvPr id="1099" name="Freeform 15"/>
                <p:cNvSpPr>
                  <a:spLocks noChangeArrowheads="1"/>
                </p:cNvSpPr>
                <p:nvPr/>
              </p:nvSpPr>
              <p:spPr bwMode="auto">
                <a:xfrm rot="4200000">
                  <a:off x="411" y="2919"/>
                  <a:ext cx="467" cy="731"/>
                </a:xfrm>
                <a:custGeom>
                  <a:avLst/>
                  <a:gdLst>
                    <a:gd name="T0" fmla="*/ 311 w 207"/>
                    <a:gd name="T1" fmla="*/ 124 h 564"/>
                    <a:gd name="T2" fmla="*/ 162 w 207"/>
                    <a:gd name="T3" fmla="*/ 203 h 564"/>
                    <a:gd name="T4" fmla="*/ 81 w 207"/>
                    <a:gd name="T5" fmla="*/ 279 h 564"/>
                    <a:gd name="T6" fmla="*/ 0 w 207"/>
                    <a:gd name="T7" fmla="*/ 353 h 564"/>
                    <a:gd name="T8" fmla="*/ 0 w 207"/>
                    <a:gd name="T9" fmla="*/ 426 h 564"/>
                    <a:gd name="T10" fmla="*/ 81 w 207"/>
                    <a:gd name="T11" fmla="*/ 507 h 564"/>
                    <a:gd name="T12" fmla="*/ 183 w 207"/>
                    <a:gd name="T13" fmla="*/ 595 h 564"/>
                    <a:gd name="T14" fmla="*/ 413 w 207"/>
                    <a:gd name="T15" fmla="*/ 697 h 564"/>
                    <a:gd name="T16" fmla="*/ 749 w 207"/>
                    <a:gd name="T17" fmla="*/ 810 h 564"/>
                    <a:gd name="T18" fmla="*/ 1114 w 207"/>
                    <a:gd name="T19" fmla="*/ 918 h 564"/>
                    <a:gd name="T20" fmla="*/ 1584 w 207"/>
                    <a:gd name="T21" fmla="*/ 1028 h 564"/>
                    <a:gd name="T22" fmla="*/ 2148 w 207"/>
                    <a:gd name="T23" fmla="*/ 1146 h 564"/>
                    <a:gd name="T24" fmla="*/ 2743 w 207"/>
                    <a:gd name="T25" fmla="*/ 1259 h 564"/>
                    <a:gd name="T26" fmla="*/ 3420 w 207"/>
                    <a:gd name="T27" fmla="*/ 1362 h 564"/>
                    <a:gd name="T28" fmla="*/ 4068 w 207"/>
                    <a:gd name="T29" fmla="*/ 1457 h 564"/>
                    <a:gd name="T30" fmla="*/ 4717 w 207"/>
                    <a:gd name="T31" fmla="*/ 1536 h 564"/>
                    <a:gd name="T32" fmla="*/ 5365 w 207"/>
                    <a:gd name="T33" fmla="*/ 1590 h 564"/>
                    <a:gd name="T34" fmla="*/ 4142 w 207"/>
                    <a:gd name="T35" fmla="*/ 1413 h 564"/>
                    <a:gd name="T36" fmla="*/ 3294 w 207"/>
                    <a:gd name="T37" fmla="*/ 1265 h 564"/>
                    <a:gd name="T38" fmla="*/ 2662 w 207"/>
                    <a:gd name="T39" fmla="*/ 1142 h 564"/>
                    <a:gd name="T40" fmla="*/ 2249 w 207"/>
                    <a:gd name="T41" fmla="*/ 1038 h 564"/>
                    <a:gd name="T42" fmla="*/ 1940 w 207"/>
                    <a:gd name="T43" fmla="*/ 951 h 564"/>
                    <a:gd name="T44" fmla="*/ 1755 w 207"/>
                    <a:gd name="T45" fmla="*/ 870 h 564"/>
                    <a:gd name="T46" fmla="*/ 1629 w 207"/>
                    <a:gd name="T47" fmla="*/ 804 h 564"/>
                    <a:gd name="T48" fmla="*/ 1446 w 207"/>
                    <a:gd name="T49" fmla="*/ 736 h 564"/>
                    <a:gd name="T50" fmla="*/ 1135 w 207"/>
                    <a:gd name="T51" fmla="*/ 579 h 564"/>
                    <a:gd name="T52" fmla="*/ 1058 w 207"/>
                    <a:gd name="T53" fmla="*/ 395 h 564"/>
                    <a:gd name="T54" fmla="*/ 1114 w 207"/>
                    <a:gd name="T55" fmla="*/ 192 h 564"/>
                    <a:gd name="T56" fmla="*/ 1297 w 207"/>
                    <a:gd name="T57" fmla="*/ 0 h 564"/>
                    <a:gd name="T58" fmla="*/ 311 w 207"/>
                    <a:gd name="T59" fmla="*/ 12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100" name="Freeform 16"/>
                <p:cNvSpPr>
                  <a:spLocks noChangeArrowheads="1"/>
                </p:cNvSpPr>
                <p:nvPr/>
              </p:nvSpPr>
              <p:spPr bwMode="auto">
                <a:xfrm rot="4200000">
                  <a:off x="1455" y="2774"/>
                  <a:ext cx="104" cy="299"/>
                </a:xfrm>
                <a:custGeom>
                  <a:avLst/>
                  <a:gdLst>
                    <a:gd name="T0" fmla="*/ 0 w 47"/>
                    <a:gd name="T1" fmla="*/ 52 h 232"/>
                    <a:gd name="T2" fmla="*/ 339 w 47"/>
                    <a:gd name="T3" fmla="*/ 153 h 232"/>
                    <a:gd name="T4" fmla="*/ 529 w 47"/>
                    <a:gd name="T5" fmla="*/ 280 h 232"/>
                    <a:gd name="T6" fmla="*/ 573 w 47"/>
                    <a:gd name="T7" fmla="*/ 438 h 232"/>
                    <a:gd name="T8" fmla="*/ 456 w 47"/>
                    <a:gd name="T9" fmla="*/ 639 h 232"/>
                    <a:gd name="T10" fmla="*/ 1082 w 47"/>
                    <a:gd name="T11" fmla="*/ 599 h 232"/>
                    <a:gd name="T12" fmla="*/ 1126 w 47"/>
                    <a:gd name="T13" fmla="*/ 490 h 232"/>
                    <a:gd name="T14" fmla="*/ 1126 w 47"/>
                    <a:gd name="T15" fmla="*/ 385 h 232"/>
                    <a:gd name="T16" fmla="*/ 1082 w 47"/>
                    <a:gd name="T17" fmla="*/ 284 h 232"/>
                    <a:gd name="T18" fmla="*/ 985 w 47"/>
                    <a:gd name="T19" fmla="*/ 197 h 232"/>
                    <a:gd name="T20" fmla="*/ 867 w 47"/>
                    <a:gd name="T21" fmla="*/ 143 h 232"/>
                    <a:gd name="T22" fmla="*/ 695 w 47"/>
                    <a:gd name="T23" fmla="*/ 94 h 232"/>
                    <a:gd name="T24" fmla="*/ 529 w 47"/>
                    <a:gd name="T25" fmla="*/ 46 h 232"/>
                    <a:gd name="T26" fmla="*/ 314 w 47"/>
                    <a:gd name="T27" fmla="*/ 0 h 232"/>
                    <a:gd name="T28" fmla="*/ 0 w 47"/>
                    <a:gd name="T29" fmla="*/ 5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101" name="Freeform 17"/>
                <p:cNvSpPr>
                  <a:spLocks noChangeArrowheads="1"/>
                </p:cNvSpPr>
                <p:nvPr/>
              </p:nvSpPr>
              <p:spPr bwMode="auto">
                <a:xfrm rot="4200000">
                  <a:off x="1657" y="2622"/>
                  <a:ext cx="193" cy="48"/>
                </a:xfrm>
                <a:custGeom>
                  <a:avLst/>
                  <a:gdLst>
                    <a:gd name="T0" fmla="*/ 2105 w 87"/>
                    <a:gd name="T1" fmla="*/ 44 h 40"/>
                    <a:gd name="T2" fmla="*/ 1866 w 87"/>
                    <a:gd name="T3" fmla="*/ 35 h 40"/>
                    <a:gd name="T4" fmla="*/ 1648 w 87"/>
                    <a:gd name="T5" fmla="*/ 24 h 40"/>
                    <a:gd name="T6" fmla="*/ 1406 w 87"/>
                    <a:gd name="T7" fmla="*/ 14 h 40"/>
                    <a:gd name="T8" fmla="*/ 1136 w 87"/>
                    <a:gd name="T9" fmla="*/ 10 h 40"/>
                    <a:gd name="T10" fmla="*/ 896 w 87"/>
                    <a:gd name="T11" fmla="*/ 7 h 40"/>
                    <a:gd name="T12" fmla="*/ 634 w 87"/>
                    <a:gd name="T13" fmla="*/ 2 h 40"/>
                    <a:gd name="T14" fmla="*/ 315 w 87"/>
                    <a:gd name="T15" fmla="*/ 0 h 40"/>
                    <a:gd name="T16" fmla="*/ 0 w 87"/>
                    <a:gd name="T17" fmla="*/ 2 h 40"/>
                    <a:gd name="T18" fmla="*/ 142 w 87"/>
                    <a:gd name="T19" fmla="*/ 12 h 40"/>
                    <a:gd name="T20" fmla="*/ 339 w 87"/>
                    <a:gd name="T21" fmla="*/ 20 h 40"/>
                    <a:gd name="T22" fmla="*/ 537 w 87"/>
                    <a:gd name="T23" fmla="*/ 29 h 40"/>
                    <a:gd name="T24" fmla="*/ 796 w 87"/>
                    <a:gd name="T25" fmla="*/ 37 h 40"/>
                    <a:gd name="T26" fmla="*/ 1014 w 87"/>
                    <a:gd name="T27" fmla="*/ 44 h 40"/>
                    <a:gd name="T28" fmla="*/ 1256 w 87"/>
                    <a:gd name="T29" fmla="*/ 55 h 40"/>
                    <a:gd name="T30" fmla="*/ 1551 w 87"/>
                    <a:gd name="T31" fmla="*/ 70 h 40"/>
                    <a:gd name="T32" fmla="*/ 1790 w 87"/>
                    <a:gd name="T33" fmla="*/ 84 h 40"/>
                    <a:gd name="T34" fmla="*/ 2105 w 87"/>
                    <a:gd name="T35" fmla="*/ 44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grpSp>
          <p:nvGrpSpPr>
            <p:cNvPr id="1073" name="Group 18"/>
            <p:cNvGrpSpPr>
              <a:grpSpLocks/>
            </p:cNvGrpSpPr>
            <p:nvPr/>
          </p:nvGrpSpPr>
          <p:grpSpPr bwMode="auto">
            <a:xfrm>
              <a:off x="318" y="3842"/>
              <a:ext cx="395" cy="431"/>
              <a:chOff x="318" y="3842"/>
              <a:chExt cx="395" cy="431"/>
            </a:xfrm>
          </p:grpSpPr>
          <p:sp>
            <p:nvSpPr>
              <p:cNvPr id="1092" name="Freeform 19"/>
              <p:cNvSpPr>
                <a:spLocks noChangeArrowheads="1"/>
              </p:cNvSpPr>
              <p:nvPr/>
            </p:nvSpPr>
            <p:spPr bwMode="auto">
              <a:xfrm>
                <a:off x="318" y="3842"/>
                <a:ext cx="123" cy="160"/>
              </a:xfrm>
              <a:custGeom>
                <a:avLst/>
                <a:gdLst>
                  <a:gd name="T0" fmla="*/ 400 w 83"/>
                  <a:gd name="T1" fmla="*/ 97 h 117"/>
                  <a:gd name="T2" fmla="*/ 129 w 83"/>
                  <a:gd name="T3" fmla="*/ 0 h 117"/>
                  <a:gd name="T4" fmla="*/ 0 w 83"/>
                  <a:gd name="T5" fmla="*/ 409 h 117"/>
                  <a:gd name="T6" fmla="*/ 400 w 83"/>
                  <a:gd name="T7" fmla="*/ 9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93" name="Freeform 20"/>
              <p:cNvSpPr>
                <a:spLocks noChangeArrowheads="1"/>
              </p:cNvSpPr>
              <p:nvPr/>
            </p:nvSpPr>
            <p:spPr bwMode="auto">
              <a:xfrm>
                <a:off x="500" y="3919"/>
                <a:ext cx="213" cy="133"/>
              </a:xfrm>
              <a:custGeom>
                <a:avLst/>
                <a:gdLst>
                  <a:gd name="T0" fmla="*/ 0 w 140"/>
                  <a:gd name="T1" fmla="*/ 334 h 98"/>
                  <a:gd name="T2" fmla="*/ 634 w 140"/>
                  <a:gd name="T3" fmla="*/ 0 h 98"/>
                  <a:gd name="T4" fmla="*/ 750 w 140"/>
                  <a:gd name="T5" fmla="*/ 168 h 98"/>
                  <a:gd name="T6" fmla="*/ 0 w 140"/>
                  <a:gd name="T7" fmla="*/ 33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94" name="Freeform 21"/>
              <p:cNvSpPr>
                <a:spLocks noChangeArrowheads="1"/>
              </p:cNvSpPr>
              <p:nvPr/>
            </p:nvSpPr>
            <p:spPr bwMode="auto">
              <a:xfrm>
                <a:off x="458" y="4207"/>
                <a:ext cx="223" cy="66"/>
              </a:xfrm>
              <a:custGeom>
                <a:avLst/>
                <a:gdLst>
                  <a:gd name="T0" fmla="*/ 0 w 145"/>
                  <a:gd name="T1" fmla="*/ 22 h 49"/>
                  <a:gd name="T2" fmla="*/ 812 w 145"/>
                  <a:gd name="T3" fmla="*/ 0 h 49"/>
                  <a:gd name="T4" fmla="*/ 731 w 145"/>
                  <a:gd name="T5" fmla="*/ 162 h 49"/>
                  <a:gd name="T6" fmla="*/ 0 w 145"/>
                  <a:gd name="T7" fmla="*/ 2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1074" name="Group 22"/>
            <p:cNvGrpSpPr>
              <a:grpSpLocks/>
            </p:cNvGrpSpPr>
            <p:nvPr/>
          </p:nvGrpSpPr>
          <p:grpSpPr bwMode="auto">
            <a:xfrm>
              <a:off x="222" y="1013"/>
              <a:ext cx="415" cy="510"/>
              <a:chOff x="222" y="1013"/>
              <a:chExt cx="415" cy="510"/>
            </a:xfrm>
          </p:grpSpPr>
          <p:sp>
            <p:nvSpPr>
              <p:cNvPr id="1089" name="Freeform 23"/>
              <p:cNvSpPr>
                <a:spLocks noChangeArrowheads="1"/>
              </p:cNvSpPr>
              <p:nvPr/>
            </p:nvSpPr>
            <p:spPr bwMode="auto">
              <a:xfrm>
                <a:off x="222" y="1013"/>
                <a:ext cx="130" cy="191"/>
              </a:xfrm>
              <a:custGeom>
                <a:avLst/>
                <a:gdLst>
                  <a:gd name="T0" fmla="*/ 501 w 83"/>
                  <a:gd name="T1" fmla="*/ 199 h 117"/>
                  <a:gd name="T2" fmla="*/ 161 w 83"/>
                  <a:gd name="T3" fmla="*/ 0 h 117"/>
                  <a:gd name="T4" fmla="*/ 0 w 83"/>
                  <a:gd name="T5" fmla="*/ 831 h 117"/>
                  <a:gd name="T6" fmla="*/ 501 w 83"/>
                  <a:gd name="T7" fmla="*/ 199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90" name="Freeform 24"/>
              <p:cNvSpPr>
                <a:spLocks noChangeArrowheads="1"/>
              </p:cNvSpPr>
              <p:nvPr/>
            </p:nvSpPr>
            <p:spPr bwMode="auto">
              <a:xfrm>
                <a:off x="413" y="1104"/>
                <a:ext cx="223" cy="157"/>
              </a:xfrm>
              <a:custGeom>
                <a:avLst/>
                <a:gdLst>
                  <a:gd name="T0" fmla="*/ 0 w 140"/>
                  <a:gd name="T1" fmla="*/ 647 h 98"/>
                  <a:gd name="T2" fmla="*/ 758 w 140"/>
                  <a:gd name="T3" fmla="*/ 0 h 98"/>
                  <a:gd name="T4" fmla="*/ 900 w 140"/>
                  <a:gd name="T5" fmla="*/ 325 h 98"/>
                  <a:gd name="T6" fmla="*/ 0 w 140"/>
                  <a:gd name="T7" fmla="*/ 64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91" name="Freeform 25"/>
              <p:cNvSpPr>
                <a:spLocks noChangeArrowheads="1"/>
              </p:cNvSpPr>
              <p:nvPr/>
            </p:nvSpPr>
            <p:spPr bwMode="auto">
              <a:xfrm>
                <a:off x="369" y="1445"/>
                <a:ext cx="233" cy="78"/>
              </a:xfrm>
              <a:custGeom>
                <a:avLst/>
                <a:gdLst>
                  <a:gd name="T0" fmla="*/ 0 w 145"/>
                  <a:gd name="T1" fmla="*/ 46 h 49"/>
                  <a:gd name="T2" fmla="*/ 966 w 145"/>
                  <a:gd name="T3" fmla="*/ 0 h 49"/>
                  <a:gd name="T4" fmla="*/ 876 w 145"/>
                  <a:gd name="T5" fmla="*/ 314 h 49"/>
                  <a:gd name="T6" fmla="*/ 0 w 145"/>
                  <a:gd name="T7" fmla="*/ 46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1075" name="Group 26"/>
            <p:cNvGrpSpPr>
              <a:grpSpLocks/>
            </p:cNvGrpSpPr>
            <p:nvPr/>
          </p:nvGrpSpPr>
          <p:grpSpPr bwMode="auto">
            <a:xfrm>
              <a:off x="798" y="-119"/>
              <a:ext cx="347" cy="374"/>
              <a:chOff x="798" y="-119"/>
              <a:chExt cx="347" cy="374"/>
            </a:xfrm>
          </p:grpSpPr>
          <p:sp>
            <p:nvSpPr>
              <p:cNvPr id="1086" name="Freeform 27"/>
              <p:cNvSpPr>
                <a:spLocks noChangeArrowheads="1"/>
              </p:cNvSpPr>
              <p:nvPr/>
            </p:nvSpPr>
            <p:spPr bwMode="auto">
              <a:xfrm>
                <a:off x="798" y="-119"/>
                <a:ext cx="109" cy="139"/>
              </a:xfrm>
              <a:custGeom>
                <a:avLst/>
                <a:gdLst>
                  <a:gd name="T0" fmla="*/ 247 w 83"/>
                  <a:gd name="T1" fmla="*/ 55 h 117"/>
                  <a:gd name="T2" fmla="*/ 79 w 83"/>
                  <a:gd name="T3" fmla="*/ 0 h 117"/>
                  <a:gd name="T4" fmla="*/ 0 w 83"/>
                  <a:gd name="T5" fmla="*/ 233 h 117"/>
                  <a:gd name="T6" fmla="*/ 247 w 83"/>
                  <a:gd name="T7" fmla="*/ 55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87" name="Freeform 28"/>
              <p:cNvSpPr>
                <a:spLocks noChangeArrowheads="1"/>
              </p:cNvSpPr>
              <p:nvPr/>
            </p:nvSpPr>
            <p:spPr bwMode="auto">
              <a:xfrm>
                <a:off x="959" y="-51"/>
                <a:ext cx="186" cy="114"/>
              </a:xfrm>
              <a:custGeom>
                <a:avLst/>
                <a:gdLst>
                  <a:gd name="T0" fmla="*/ 0 w 140"/>
                  <a:gd name="T1" fmla="*/ 180 h 98"/>
                  <a:gd name="T2" fmla="*/ 369 w 140"/>
                  <a:gd name="T3" fmla="*/ 0 h 98"/>
                  <a:gd name="T4" fmla="*/ 436 w 140"/>
                  <a:gd name="T5" fmla="*/ 90 h 98"/>
                  <a:gd name="T6" fmla="*/ 0 w 140"/>
                  <a:gd name="T7" fmla="*/ 18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88" name="Freeform 29"/>
              <p:cNvSpPr>
                <a:spLocks noChangeArrowheads="1"/>
              </p:cNvSpPr>
              <p:nvPr/>
            </p:nvSpPr>
            <p:spPr bwMode="auto">
              <a:xfrm>
                <a:off x="920" y="198"/>
                <a:ext cx="194" cy="57"/>
              </a:xfrm>
              <a:custGeom>
                <a:avLst/>
                <a:gdLst>
                  <a:gd name="T0" fmla="*/ 0 w 145"/>
                  <a:gd name="T1" fmla="*/ 12 h 49"/>
                  <a:gd name="T2" fmla="*/ 466 w 145"/>
                  <a:gd name="T3" fmla="*/ 0 h 49"/>
                  <a:gd name="T4" fmla="*/ 419 w 145"/>
                  <a:gd name="T5" fmla="*/ 90 h 49"/>
                  <a:gd name="T6" fmla="*/ 0 w 145"/>
                  <a:gd name="T7" fmla="*/ 1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sp>
          <p:nvSpPr>
            <p:cNvPr id="1076" name="Freeform 31"/>
            <p:cNvSpPr>
              <a:spLocks noChangeArrowheads="1"/>
            </p:cNvSpPr>
            <p:nvPr/>
          </p:nvSpPr>
          <p:spPr bwMode="auto">
            <a:xfrm rot="840000">
              <a:off x="217" y="3378"/>
              <a:ext cx="131" cy="168"/>
            </a:xfrm>
            <a:custGeom>
              <a:avLst/>
              <a:gdLst>
                <a:gd name="T0" fmla="*/ 0 w 109"/>
                <a:gd name="T1" fmla="*/ 0 h 156"/>
                <a:gd name="T2" fmla="*/ 10 w 109"/>
                <a:gd name="T3" fmla="*/ 1 h 156"/>
                <a:gd name="T4" fmla="*/ 37 w 109"/>
                <a:gd name="T5" fmla="*/ 5 h 156"/>
                <a:gd name="T6" fmla="*/ 77 w 109"/>
                <a:gd name="T7" fmla="*/ 16 h 156"/>
                <a:gd name="T8" fmla="*/ 121 w 109"/>
                <a:gd name="T9" fmla="*/ 32 h 156"/>
                <a:gd name="T10" fmla="*/ 163 w 109"/>
                <a:gd name="T11" fmla="*/ 59 h 156"/>
                <a:gd name="T12" fmla="*/ 200 w 109"/>
                <a:gd name="T13" fmla="*/ 95 h 156"/>
                <a:gd name="T14" fmla="*/ 224 w 109"/>
                <a:gd name="T15" fmla="*/ 145 h 156"/>
                <a:gd name="T16" fmla="*/ 227 w 109"/>
                <a:gd name="T17" fmla="*/ 210 h 156"/>
                <a:gd name="T18" fmla="*/ 218 w 109"/>
                <a:gd name="T19" fmla="*/ 210 h 156"/>
                <a:gd name="T20" fmla="*/ 207 w 109"/>
                <a:gd name="T21" fmla="*/ 210 h 156"/>
                <a:gd name="T22" fmla="*/ 195 w 109"/>
                <a:gd name="T23" fmla="*/ 210 h 156"/>
                <a:gd name="T24" fmla="*/ 181 w 109"/>
                <a:gd name="T25" fmla="*/ 208 h 156"/>
                <a:gd name="T26" fmla="*/ 169 w 109"/>
                <a:gd name="T27" fmla="*/ 207 h 156"/>
                <a:gd name="T28" fmla="*/ 155 w 109"/>
                <a:gd name="T29" fmla="*/ 201 h 156"/>
                <a:gd name="T30" fmla="*/ 137 w 109"/>
                <a:gd name="T31" fmla="*/ 195 h 156"/>
                <a:gd name="T32" fmla="*/ 121 w 109"/>
                <a:gd name="T33" fmla="*/ 187 h 156"/>
                <a:gd name="T34" fmla="*/ 112 w 109"/>
                <a:gd name="T35" fmla="*/ 169 h 156"/>
                <a:gd name="T36" fmla="*/ 112 w 109"/>
                <a:gd name="T37" fmla="*/ 150 h 156"/>
                <a:gd name="T38" fmla="*/ 117 w 109"/>
                <a:gd name="T39" fmla="*/ 129 h 156"/>
                <a:gd name="T40" fmla="*/ 123 w 109"/>
                <a:gd name="T41" fmla="*/ 108 h 156"/>
                <a:gd name="T42" fmla="*/ 117 w 109"/>
                <a:gd name="T43" fmla="*/ 84 h 156"/>
                <a:gd name="T44" fmla="*/ 101 w 109"/>
                <a:gd name="T45" fmla="*/ 58 h 156"/>
                <a:gd name="T46" fmla="*/ 64 w 109"/>
                <a:gd name="T47" fmla="*/ 3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77" name="Freeform 32"/>
            <p:cNvSpPr>
              <a:spLocks noChangeArrowheads="1"/>
            </p:cNvSpPr>
            <p:nvPr/>
          </p:nvSpPr>
          <p:spPr bwMode="auto">
            <a:xfrm rot="840000">
              <a:off x="242" y="3572"/>
              <a:ext cx="64" cy="40"/>
            </a:xfrm>
            <a:custGeom>
              <a:avLst/>
              <a:gdLst>
                <a:gd name="T0" fmla="*/ 0 w 54"/>
                <a:gd name="T1" fmla="*/ 0 h 40"/>
                <a:gd name="T2" fmla="*/ 1 w 54"/>
                <a:gd name="T3" fmla="*/ 1 h 40"/>
                <a:gd name="T4" fmla="*/ 11 w 54"/>
                <a:gd name="T5" fmla="*/ 3 h 40"/>
                <a:gd name="T6" fmla="*/ 25 w 54"/>
                <a:gd name="T7" fmla="*/ 8 h 40"/>
                <a:gd name="T8" fmla="*/ 43 w 54"/>
                <a:gd name="T9" fmla="*/ 12 h 40"/>
                <a:gd name="T10" fmla="*/ 56 w 54"/>
                <a:gd name="T11" fmla="*/ 15 h 40"/>
                <a:gd name="T12" fmla="*/ 75 w 54"/>
                <a:gd name="T13" fmla="*/ 17 h 40"/>
                <a:gd name="T14" fmla="*/ 91 w 54"/>
                <a:gd name="T15" fmla="*/ 18 h 40"/>
                <a:gd name="T16" fmla="*/ 107 w 54"/>
                <a:gd name="T17" fmla="*/ 16 h 40"/>
                <a:gd name="T18" fmla="*/ 105 w 54"/>
                <a:gd name="T19" fmla="*/ 25 h 40"/>
                <a:gd name="T20" fmla="*/ 98 w 54"/>
                <a:gd name="T21" fmla="*/ 33 h 40"/>
                <a:gd name="T22" fmla="*/ 87 w 54"/>
                <a:gd name="T23" fmla="*/ 38 h 40"/>
                <a:gd name="T24" fmla="*/ 73 w 54"/>
                <a:gd name="T25" fmla="*/ 40 h 40"/>
                <a:gd name="T26" fmla="*/ 55 w 54"/>
                <a:gd name="T27" fmla="*/ 39 h 40"/>
                <a:gd name="T28" fmla="*/ 38 w 54"/>
                <a:gd name="T29" fmla="*/ 32 h 40"/>
                <a:gd name="T30" fmla="*/ 2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78" name="Freeform 33"/>
            <p:cNvSpPr>
              <a:spLocks noChangeArrowheads="1"/>
            </p:cNvSpPr>
            <p:nvPr/>
          </p:nvSpPr>
          <p:spPr bwMode="auto">
            <a:xfrm>
              <a:off x="-19" y="4104"/>
              <a:ext cx="117" cy="212"/>
            </a:xfrm>
            <a:custGeom>
              <a:avLst/>
              <a:gdLst>
                <a:gd name="T0" fmla="*/ 0 w 118"/>
                <a:gd name="T1" fmla="*/ 0 h 209"/>
                <a:gd name="T2" fmla="*/ 6 w 118"/>
                <a:gd name="T3" fmla="*/ 8 h 209"/>
                <a:gd name="T4" fmla="*/ 15 w 118"/>
                <a:gd name="T5" fmla="*/ 19 h 209"/>
                <a:gd name="T6" fmla="*/ 26 w 118"/>
                <a:gd name="T7" fmla="*/ 33 h 209"/>
                <a:gd name="T8" fmla="*/ 38 w 118"/>
                <a:gd name="T9" fmla="*/ 55 h 209"/>
                <a:gd name="T10" fmla="*/ 54 w 118"/>
                <a:gd name="T11" fmla="*/ 76 h 209"/>
                <a:gd name="T12" fmla="*/ 63 w 118"/>
                <a:gd name="T13" fmla="*/ 98 h 209"/>
                <a:gd name="T14" fmla="*/ 75 w 118"/>
                <a:gd name="T15" fmla="*/ 127 h 209"/>
                <a:gd name="T16" fmla="*/ 83 w 118"/>
                <a:gd name="T17" fmla="*/ 154 h 209"/>
                <a:gd name="T18" fmla="*/ 90 w 118"/>
                <a:gd name="T19" fmla="*/ 187 h 209"/>
                <a:gd name="T20" fmla="*/ 87 w 118"/>
                <a:gd name="T21" fmla="*/ 221 h 209"/>
                <a:gd name="T22" fmla="*/ 114 w 118"/>
                <a:gd name="T23" fmla="*/ 221 h 209"/>
                <a:gd name="T24" fmla="*/ 113 w 118"/>
                <a:gd name="T25" fmla="*/ 189 h 209"/>
                <a:gd name="T26" fmla="*/ 100 w 118"/>
                <a:gd name="T27" fmla="*/ 127 h 209"/>
                <a:gd name="T28" fmla="*/ 78 w 118"/>
                <a:gd name="T29" fmla="*/ 73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79" name="Freeform 34"/>
            <p:cNvSpPr>
              <a:spLocks noChangeArrowheads="1"/>
            </p:cNvSpPr>
            <p:nvPr/>
          </p:nvSpPr>
          <p:spPr bwMode="auto">
            <a:xfrm>
              <a:off x="-31" y="3958"/>
              <a:ext cx="129" cy="128"/>
            </a:xfrm>
            <a:custGeom>
              <a:avLst/>
              <a:gdLst>
                <a:gd name="T0" fmla="*/ 99 w 130"/>
                <a:gd name="T1" fmla="*/ 0 h 128"/>
                <a:gd name="T2" fmla="*/ 126 w 130"/>
                <a:gd name="T3" fmla="*/ 128 h 128"/>
                <a:gd name="T4" fmla="*/ 121 w 130"/>
                <a:gd name="T5" fmla="*/ 126 h 128"/>
                <a:gd name="T6" fmla="*/ 107 w 130"/>
                <a:gd name="T7" fmla="*/ 121 h 128"/>
                <a:gd name="T8" fmla="*/ 88 w 130"/>
                <a:gd name="T9" fmla="*/ 111 h 128"/>
                <a:gd name="T10" fmla="*/ 65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4 w 130"/>
                <a:gd name="T31" fmla="*/ 78 h 128"/>
                <a:gd name="T32" fmla="*/ 77 w 130"/>
                <a:gd name="T33" fmla="*/ 74 h 128"/>
                <a:gd name="T34" fmla="*/ 77 w 130"/>
                <a:gd name="T35" fmla="*/ 58 h 128"/>
                <a:gd name="T36" fmla="*/ 78 w 130"/>
                <a:gd name="T37" fmla="*/ 37 h 128"/>
                <a:gd name="T38" fmla="*/ 78 w 130"/>
                <a:gd name="T39" fmla="*/ 29 h 128"/>
                <a:gd name="T40" fmla="*/ 76 w 130"/>
                <a:gd name="T41" fmla="*/ 29 h 128"/>
                <a:gd name="T42" fmla="*/ 73 w 130"/>
                <a:gd name="T43" fmla="*/ 27 h 128"/>
                <a:gd name="T44" fmla="*/ 72 w 130"/>
                <a:gd name="T45" fmla="*/ 22 h 128"/>
                <a:gd name="T46" fmla="*/ 71 w 130"/>
                <a:gd name="T47" fmla="*/ 19 h 128"/>
                <a:gd name="T48" fmla="*/ 72 w 130"/>
                <a:gd name="T49" fmla="*/ 15 h 128"/>
                <a:gd name="T50" fmla="*/ 75 w 130"/>
                <a:gd name="T51" fmla="*/ 10 h 128"/>
                <a:gd name="T52" fmla="*/ 85 w 130"/>
                <a:gd name="T53" fmla="*/ 6 h 128"/>
                <a:gd name="T54" fmla="*/ 99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80" name="Freeform 35"/>
            <p:cNvSpPr>
              <a:spLocks noChangeArrowheads="1"/>
            </p:cNvSpPr>
            <p:nvPr/>
          </p:nvSpPr>
          <p:spPr bwMode="auto">
            <a:xfrm>
              <a:off x="-31" y="3939"/>
              <a:ext cx="45" cy="85"/>
            </a:xfrm>
            <a:custGeom>
              <a:avLst/>
              <a:gdLst>
                <a:gd name="T0" fmla="*/ 32 w 47"/>
                <a:gd name="T1" fmla="*/ 0 h 86"/>
                <a:gd name="T2" fmla="*/ 11 w 47"/>
                <a:gd name="T3" fmla="*/ 37 h 86"/>
                <a:gd name="T4" fmla="*/ 0 w 47"/>
                <a:gd name="T5" fmla="*/ 55 h 86"/>
                <a:gd name="T6" fmla="*/ 0 w 47"/>
                <a:gd name="T7" fmla="*/ 82 h 86"/>
                <a:gd name="T8" fmla="*/ 8 w 47"/>
                <a:gd name="T9" fmla="*/ 78 h 86"/>
                <a:gd name="T10" fmla="*/ 16 w 47"/>
                <a:gd name="T11" fmla="*/ 69 h 86"/>
                <a:gd name="T12" fmla="*/ 29 w 47"/>
                <a:gd name="T13" fmla="*/ 59 h 86"/>
                <a:gd name="T14" fmla="*/ 34 w 47"/>
                <a:gd name="T15" fmla="*/ 47 h 86"/>
                <a:gd name="T16" fmla="*/ 39 w 47"/>
                <a:gd name="T17" fmla="*/ 36 h 86"/>
                <a:gd name="T18" fmla="*/ 38 w 47"/>
                <a:gd name="T19" fmla="*/ 19 h 86"/>
                <a:gd name="T20" fmla="*/ 32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81" name="Freeform 38"/>
            <p:cNvSpPr>
              <a:spLocks noChangeArrowheads="1"/>
            </p:cNvSpPr>
            <p:nvPr/>
          </p:nvSpPr>
          <p:spPr bwMode="auto">
            <a:xfrm rot="1560000">
              <a:off x="217" y="656"/>
              <a:ext cx="167" cy="114"/>
            </a:xfrm>
            <a:custGeom>
              <a:avLst/>
              <a:gdLst>
                <a:gd name="T0" fmla="*/ 255 w 124"/>
                <a:gd name="T1" fmla="*/ 0 h 110"/>
                <a:gd name="T2" fmla="*/ 408 w 124"/>
                <a:gd name="T3" fmla="*/ 124 h 110"/>
                <a:gd name="T4" fmla="*/ 396 w 124"/>
                <a:gd name="T5" fmla="*/ 123 h 110"/>
                <a:gd name="T6" fmla="*/ 352 w 124"/>
                <a:gd name="T7" fmla="*/ 121 h 110"/>
                <a:gd name="T8" fmla="*/ 294 w 124"/>
                <a:gd name="T9" fmla="*/ 117 h 110"/>
                <a:gd name="T10" fmla="*/ 225 w 124"/>
                <a:gd name="T11" fmla="*/ 115 h 110"/>
                <a:gd name="T12" fmla="*/ 148 w 124"/>
                <a:gd name="T13" fmla="*/ 113 h 110"/>
                <a:gd name="T14" fmla="*/ 84 w 124"/>
                <a:gd name="T15" fmla="*/ 114 h 110"/>
                <a:gd name="T16" fmla="*/ 30 w 124"/>
                <a:gd name="T17" fmla="*/ 118 h 110"/>
                <a:gd name="T18" fmla="*/ 0 w 124"/>
                <a:gd name="T19" fmla="*/ 126 h 110"/>
                <a:gd name="T20" fmla="*/ 12 w 124"/>
                <a:gd name="T21" fmla="*/ 114 h 110"/>
                <a:gd name="T22" fmla="*/ 27 w 124"/>
                <a:gd name="T23" fmla="*/ 102 h 110"/>
                <a:gd name="T24" fmla="*/ 54 w 124"/>
                <a:gd name="T25" fmla="*/ 94 h 110"/>
                <a:gd name="T26" fmla="*/ 84 w 124"/>
                <a:gd name="T27" fmla="*/ 88 h 110"/>
                <a:gd name="T28" fmla="*/ 119 w 124"/>
                <a:gd name="T29" fmla="*/ 84 h 110"/>
                <a:gd name="T30" fmla="*/ 154 w 124"/>
                <a:gd name="T31" fmla="*/ 83 h 110"/>
                <a:gd name="T32" fmla="*/ 193 w 124"/>
                <a:gd name="T33" fmla="*/ 83 h 110"/>
                <a:gd name="T34" fmla="*/ 237 w 124"/>
                <a:gd name="T35" fmla="*/ 86 h 110"/>
                <a:gd name="T36" fmla="*/ 240 w 124"/>
                <a:gd name="T37" fmla="*/ 83 h 110"/>
                <a:gd name="T38" fmla="*/ 230 w 124"/>
                <a:gd name="T39" fmla="*/ 64 h 110"/>
                <a:gd name="T40" fmla="*/ 220 w 124"/>
                <a:gd name="T41" fmla="*/ 42 h 110"/>
                <a:gd name="T42" fmla="*/ 215 w 124"/>
                <a:gd name="T43" fmla="*/ 34 h 110"/>
                <a:gd name="T44" fmla="*/ 207 w 124"/>
                <a:gd name="T45" fmla="*/ 34 h 110"/>
                <a:gd name="T46" fmla="*/ 199 w 124"/>
                <a:gd name="T47" fmla="*/ 33 h 110"/>
                <a:gd name="T48" fmla="*/ 193 w 124"/>
                <a:gd name="T49" fmla="*/ 30 h 110"/>
                <a:gd name="T50" fmla="*/ 189 w 124"/>
                <a:gd name="T51" fmla="*/ 27 h 110"/>
                <a:gd name="T52" fmla="*/ 189 w 124"/>
                <a:gd name="T53" fmla="*/ 23 h 110"/>
                <a:gd name="T54" fmla="*/ 193 w 124"/>
                <a:gd name="T55" fmla="*/ 18 h 110"/>
                <a:gd name="T56" fmla="*/ 218 w 124"/>
                <a:gd name="T57" fmla="*/ 8 h 110"/>
                <a:gd name="T58" fmla="*/ 25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82" name="Freeform 39"/>
            <p:cNvSpPr>
              <a:spLocks noChangeArrowheads="1"/>
            </p:cNvSpPr>
            <p:nvPr/>
          </p:nvSpPr>
          <p:spPr bwMode="auto">
            <a:xfrm rot="1560000">
              <a:off x="555" y="174"/>
              <a:ext cx="146" cy="161"/>
            </a:xfrm>
            <a:custGeom>
              <a:avLst/>
              <a:gdLst>
                <a:gd name="T0" fmla="*/ 0 w 109"/>
                <a:gd name="T1" fmla="*/ 0 h 156"/>
                <a:gd name="T2" fmla="*/ 16 w 109"/>
                <a:gd name="T3" fmla="*/ 1 h 156"/>
                <a:gd name="T4" fmla="*/ 58 w 109"/>
                <a:gd name="T5" fmla="*/ 5 h 156"/>
                <a:gd name="T6" fmla="*/ 121 w 109"/>
                <a:gd name="T7" fmla="*/ 12 h 156"/>
                <a:gd name="T8" fmla="*/ 186 w 109"/>
                <a:gd name="T9" fmla="*/ 28 h 156"/>
                <a:gd name="T10" fmla="*/ 249 w 109"/>
                <a:gd name="T11" fmla="*/ 49 h 156"/>
                <a:gd name="T12" fmla="*/ 311 w 109"/>
                <a:gd name="T13" fmla="*/ 79 h 156"/>
                <a:gd name="T14" fmla="*/ 344 w 109"/>
                <a:gd name="T15" fmla="*/ 123 h 156"/>
                <a:gd name="T16" fmla="*/ 352 w 109"/>
                <a:gd name="T17" fmla="*/ 176 h 156"/>
                <a:gd name="T18" fmla="*/ 339 w 109"/>
                <a:gd name="T19" fmla="*/ 176 h 156"/>
                <a:gd name="T20" fmla="*/ 319 w 109"/>
                <a:gd name="T21" fmla="*/ 176 h 156"/>
                <a:gd name="T22" fmla="*/ 300 w 109"/>
                <a:gd name="T23" fmla="*/ 176 h 156"/>
                <a:gd name="T24" fmla="*/ 281 w 109"/>
                <a:gd name="T25" fmla="*/ 174 h 156"/>
                <a:gd name="T26" fmla="*/ 260 w 109"/>
                <a:gd name="T27" fmla="*/ 173 h 156"/>
                <a:gd name="T28" fmla="*/ 238 w 109"/>
                <a:gd name="T29" fmla="*/ 170 h 156"/>
                <a:gd name="T30" fmla="*/ 212 w 109"/>
                <a:gd name="T31" fmla="*/ 165 h 156"/>
                <a:gd name="T32" fmla="*/ 186 w 109"/>
                <a:gd name="T33" fmla="*/ 158 h 156"/>
                <a:gd name="T34" fmla="*/ 170 w 109"/>
                <a:gd name="T35" fmla="*/ 142 h 156"/>
                <a:gd name="T36" fmla="*/ 170 w 109"/>
                <a:gd name="T37" fmla="*/ 127 h 156"/>
                <a:gd name="T38" fmla="*/ 179 w 109"/>
                <a:gd name="T39" fmla="*/ 108 h 156"/>
                <a:gd name="T40" fmla="*/ 190 w 109"/>
                <a:gd name="T41" fmla="*/ 92 h 156"/>
                <a:gd name="T42" fmla="*/ 179 w 109"/>
                <a:gd name="T43" fmla="*/ 70 h 156"/>
                <a:gd name="T44" fmla="*/ 154 w 109"/>
                <a:gd name="T45" fmla="*/ 47 h 156"/>
                <a:gd name="T46" fmla="*/ 100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83" name="Freeform 40"/>
            <p:cNvSpPr>
              <a:spLocks noChangeArrowheads="1"/>
            </p:cNvSpPr>
            <p:nvPr/>
          </p:nvSpPr>
          <p:spPr bwMode="auto">
            <a:xfrm rot="1560000">
              <a:off x="211" y="620"/>
              <a:ext cx="60" cy="96"/>
            </a:xfrm>
            <a:custGeom>
              <a:avLst/>
              <a:gdLst>
                <a:gd name="T0" fmla="*/ 89 w 46"/>
                <a:gd name="T1" fmla="*/ 0 h 94"/>
                <a:gd name="T2" fmla="*/ 57 w 46"/>
                <a:gd name="T3" fmla="*/ 42 h 94"/>
                <a:gd name="T4" fmla="*/ 44 w 46"/>
                <a:gd name="T5" fmla="*/ 66 h 94"/>
                <a:gd name="T6" fmla="*/ 30 w 46"/>
                <a:gd name="T7" fmla="*/ 87 h 94"/>
                <a:gd name="T8" fmla="*/ 0 w 46"/>
                <a:gd name="T9" fmla="*/ 102 h 94"/>
                <a:gd name="T10" fmla="*/ 35 w 46"/>
                <a:gd name="T11" fmla="*/ 96 h 94"/>
                <a:gd name="T12" fmla="*/ 67 w 46"/>
                <a:gd name="T13" fmla="*/ 88 h 94"/>
                <a:gd name="T14" fmla="*/ 94 w 46"/>
                <a:gd name="T15" fmla="*/ 75 h 94"/>
                <a:gd name="T16" fmla="*/ 116 w 46"/>
                <a:gd name="T17" fmla="*/ 61 h 94"/>
                <a:gd name="T18" fmla="*/ 130 w 46"/>
                <a:gd name="T19" fmla="*/ 48 h 94"/>
                <a:gd name="T20" fmla="*/ 133 w 46"/>
                <a:gd name="T21" fmla="*/ 34 h 94"/>
                <a:gd name="T22" fmla="*/ 123 w 46"/>
                <a:gd name="T23" fmla="*/ 15 h 94"/>
                <a:gd name="T24" fmla="*/ 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84" name="Freeform 41"/>
            <p:cNvSpPr>
              <a:spLocks noChangeArrowheads="1"/>
            </p:cNvSpPr>
            <p:nvPr/>
          </p:nvSpPr>
          <p:spPr bwMode="auto">
            <a:xfrm rot="1560000">
              <a:off x="567" y="358"/>
              <a:ext cx="70" cy="38"/>
            </a:xfrm>
            <a:custGeom>
              <a:avLst/>
              <a:gdLst>
                <a:gd name="T0" fmla="*/ 0 w 54"/>
                <a:gd name="T1" fmla="*/ 0 h 40"/>
                <a:gd name="T2" fmla="*/ 1 w 54"/>
                <a:gd name="T3" fmla="*/ 1 h 40"/>
                <a:gd name="T4" fmla="*/ 17 w 54"/>
                <a:gd name="T5" fmla="*/ 3 h 40"/>
                <a:gd name="T6" fmla="*/ 38 w 54"/>
                <a:gd name="T7" fmla="*/ 8 h 40"/>
                <a:gd name="T8" fmla="*/ 58 w 54"/>
                <a:gd name="T9" fmla="*/ 10 h 40"/>
                <a:gd name="T10" fmla="*/ 83 w 54"/>
                <a:gd name="T11" fmla="*/ 11 h 40"/>
                <a:gd name="T12" fmla="*/ 108 w 54"/>
                <a:gd name="T13" fmla="*/ 13 h 40"/>
                <a:gd name="T14" fmla="*/ 131 w 54"/>
                <a:gd name="T15" fmla="*/ 14 h 40"/>
                <a:gd name="T16" fmla="*/ 153 w 54"/>
                <a:gd name="T17" fmla="*/ 12 h 40"/>
                <a:gd name="T18" fmla="*/ 149 w 54"/>
                <a:gd name="T19" fmla="*/ 21 h 40"/>
                <a:gd name="T20" fmla="*/ 141 w 54"/>
                <a:gd name="T21" fmla="*/ 27 h 40"/>
                <a:gd name="T22" fmla="*/ 124 w 54"/>
                <a:gd name="T23" fmla="*/ 30 h 40"/>
                <a:gd name="T24" fmla="*/ 104 w 54"/>
                <a:gd name="T25" fmla="*/ 32 h 40"/>
                <a:gd name="T26" fmla="*/ 79 w 54"/>
                <a:gd name="T27" fmla="*/ 31 h 40"/>
                <a:gd name="T28" fmla="*/ 53 w 54"/>
                <a:gd name="T29" fmla="*/ 27 h 40"/>
                <a:gd name="T30" fmla="*/ 29 w 54"/>
                <a:gd name="T31" fmla="*/ 1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85" name="Freeform 43"/>
            <p:cNvSpPr>
              <a:spLocks noChangeArrowheads="1"/>
            </p:cNvSpPr>
            <p:nvPr/>
          </p:nvSpPr>
          <p:spPr bwMode="auto">
            <a:xfrm rot="1560000">
              <a:off x="27" y="-35"/>
              <a:ext cx="815" cy="701"/>
            </a:xfrm>
            <a:custGeom>
              <a:avLst/>
              <a:gdLst>
                <a:gd name="T0" fmla="*/ 56 w 596"/>
                <a:gd name="T1" fmla="*/ 453 h 666"/>
                <a:gd name="T2" fmla="*/ 21 w 596"/>
                <a:gd name="T3" fmla="*/ 419 h 666"/>
                <a:gd name="T4" fmla="*/ 0 w 596"/>
                <a:gd name="T5" fmla="*/ 355 h 666"/>
                <a:gd name="T6" fmla="*/ 14 w 596"/>
                <a:gd name="T7" fmla="*/ 273 h 666"/>
                <a:gd name="T8" fmla="*/ 86 w 596"/>
                <a:gd name="T9" fmla="*/ 185 h 666"/>
                <a:gd name="T10" fmla="*/ 241 w 596"/>
                <a:gd name="T11" fmla="*/ 103 h 666"/>
                <a:gd name="T12" fmla="*/ 495 w 596"/>
                <a:gd name="T13" fmla="*/ 39 h 666"/>
                <a:gd name="T14" fmla="*/ 864 w 596"/>
                <a:gd name="T15" fmla="*/ 2 h 666"/>
                <a:gd name="T16" fmla="*/ 1329 w 596"/>
                <a:gd name="T17" fmla="*/ 9 h 666"/>
                <a:gd name="T18" fmla="*/ 1693 w 596"/>
                <a:gd name="T19" fmla="*/ 84 h 666"/>
                <a:gd name="T20" fmla="*/ 1939 w 596"/>
                <a:gd name="T21" fmla="*/ 203 h 666"/>
                <a:gd name="T22" fmla="*/ 2066 w 596"/>
                <a:gd name="T23" fmla="*/ 349 h 666"/>
                <a:gd name="T24" fmla="*/ 2081 w 596"/>
                <a:gd name="T25" fmla="*/ 502 h 666"/>
                <a:gd name="T26" fmla="*/ 1979 w 596"/>
                <a:gd name="T27" fmla="*/ 645 h 666"/>
                <a:gd name="T28" fmla="*/ 1772 w 596"/>
                <a:gd name="T29" fmla="*/ 755 h 666"/>
                <a:gd name="T30" fmla="*/ 1456 w 596"/>
                <a:gd name="T31" fmla="*/ 815 h 666"/>
                <a:gd name="T32" fmla="*/ 1359 w 596"/>
                <a:gd name="T33" fmla="*/ 808 h 666"/>
                <a:gd name="T34" fmla="*/ 1542 w 596"/>
                <a:gd name="T35" fmla="*/ 757 h 666"/>
                <a:gd name="T36" fmla="*/ 1685 w 596"/>
                <a:gd name="T37" fmla="*/ 668 h 666"/>
                <a:gd name="T38" fmla="*/ 1780 w 596"/>
                <a:gd name="T39" fmla="*/ 557 h 666"/>
                <a:gd name="T40" fmla="*/ 1817 w 596"/>
                <a:gd name="T41" fmla="*/ 437 h 666"/>
                <a:gd name="T42" fmla="*/ 1797 w 596"/>
                <a:gd name="T43" fmla="*/ 317 h 666"/>
                <a:gd name="T44" fmla="*/ 1696 w 596"/>
                <a:gd name="T45" fmla="*/ 214 h 666"/>
                <a:gd name="T46" fmla="*/ 1515 w 596"/>
                <a:gd name="T47" fmla="*/ 138 h 666"/>
                <a:gd name="T48" fmla="*/ 1191 w 596"/>
                <a:gd name="T49" fmla="*/ 92 h 666"/>
                <a:gd name="T50" fmla="*/ 859 w 596"/>
                <a:gd name="T51" fmla="*/ 75 h 666"/>
                <a:gd name="T52" fmla="*/ 607 w 596"/>
                <a:gd name="T53" fmla="*/ 87 h 666"/>
                <a:gd name="T54" fmla="*/ 423 w 596"/>
                <a:gd name="T55" fmla="*/ 124 h 666"/>
                <a:gd name="T56" fmla="*/ 294 w 596"/>
                <a:gd name="T57" fmla="*/ 183 h 666"/>
                <a:gd name="T58" fmla="*/ 200 w 596"/>
                <a:gd name="T59" fmla="*/ 253 h 666"/>
                <a:gd name="T60" fmla="*/ 141 w 596"/>
                <a:gd name="T61" fmla="*/ 334 h 666"/>
                <a:gd name="T62" fmla="*/ 97 w 596"/>
                <a:gd name="T63" fmla="*/ 41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1027" name="Group 44"/>
          <p:cNvGrpSpPr>
            <a:grpSpLocks/>
          </p:cNvGrpSpPr>
          <p:nvPr/>
        </p:nvGrpSpPr>
        <p:grpSpPr bwMode="auto">
          <a:xfrm>
            <a:off x="-52388" y="-995363"/>
            <a:ext cx="9979026" cy="7848601"/>
            <a:chOff x="-33" y="-627"/>
            <a:chExt cx="6286" cy="4944"/>
          </a:xfrm>
        </p:grpSpPr>
        <p:grpSp>
          <p:nvGrpSpPr>
            <p:cNvPr id="1033" name="Group 45"/>
            <p:cNvGrpSpPr>
              <a:grpSpLocks/>
            </p:cNvGrpSpPr>
            <p:nvPr/>
          </p:nvGrpSpPr>
          <p:grpSpPr bwMode="auto">
            <a:xfrm>
              <a:off x="2452" y="-627"/>
              <a:ext cx="3802" cy="4480"/>
              <a:chOff x="2452" y="-627"/>
              <a:chExt cx="3802" cy="4480"/>
            </a:xfrm>
          </p:grpSpPr>
          <p:sp>
            <p:nvSpPr>
              <p:cNvPr id="1064" name="Freeform 46"/>
              <p:cNvSpPr>
                <a:spLocks noChangeArrowheads="1"/>
              </p:cNvSpPr>
              <p:nvPr/>
            </p:nvSpPr>
            <p:spPr bwMode="auto">
              <a:xfrm rot="9420000" flipV="1">
                <a:off x="3772" y="-253"/>
                <a:ext cx="2244" cy="1674"/>
              </a:xfrm>
              <a:custGeom>
                <a:avLst/>
                <a:gdLst>
                  <a:gd name="T0" fmla="*/ 3204 w 596"/>
                  <a:gd name="T1" fmla="*/ 14772 h 666"/>
                  <a:gd name="T2" fmla="*/ 1235 w 596"/>
                  <a:gd name="T3" fmla="*/ 13608 h 666"/>
                  <a:gd name="T4" fmla="*/ 0 w 596"/>
                  <a:gd name="T5" fmla="*/ 11529 h 666"/>
                  <a:gd name="T6" fmla="*/ 794 w 596"/>
                  <a:gd name="T7" fmla="*/ 8863 h 666"/>
                  <a:gd name="T8" fmla="*/ 5019 w 596"/>
                  <a:gd name="T9" fmla="*/ 6032 h 666"/>
                  <a:gd name="T10" fmla="*/ 13878 w 596"/>
                  <a:gd name="T11" fmla="*/ 3348 h 666"/>
                  <a:gd name="T12" fmla="*/ 28551 w 596"/>
                  <a:gd name="T13" fmla="*/ 1239 h 666"/>
                  <a:gd name="T14" fmla="*/ 49643 w 596"/>
                  <a:gd name="T15" fmla="*/ 83 h 666"/>
                  <a:gd name="T16" fmla="*/ 76379 w 596"/>
                  <a:gd name="T17" fmla="*/ 367 h 666"/>
                  <a:gd name="T18" fmla="*/ 97249 w 596"/>
                  <a:gd name="T19" fmla="*/ 2717 h 666"/>
                  <a:gd name="T20" fmla="*/ 111338 w 596"/>
                  <a:gd name="T21" fmla="*/ 6590 h 666"/>
                  <a:gd name="T22" fmla="*/ 118751 w 596"/>
                  <a:gd name="T23" fmla="*/ 11341 h 666"/>
                  <a:gd name="T24" fmla="*/ 119561 w 596"/>
                  <a:gd name="T25" fmla="*/ 16325 h 666"/>
                  <a:gd name="T26" fmla="*/ 113732 w 596"/>
                  <a:gd name="T27" fmla="*/ 20963 h 666"/>
                  <a:gd name="T28" fmla="*/ 101899 w 596"/>
                  <a:gd name="T29" fmla="*/ 24552 h 666"/>
                  <a:gd name="T30" fmla="*/ 83796 w 596"/>
                  <a:gd name="T31" fmla="*/ 26460 h 666"/>
                  <a:gd name="T32" fmla="*/ 78194 w 596"/>
                  <a:gd name="T33" fmla="*/ 26294 h 666"/>
                  <a:gd name="T34" fmla="*/ 88600 w 596"/>
                  <a:gd name="T35" fmla="*/ 24627 h 666"/>
                  <a:gd name="T36" fmla="*/ 96880 w 596"/>
                  <a:gd name="T37" fmla="*/ 21707 h 666"/>
                  <a:gd name="T38" fmla="*/ 102264 w 596"/>
                  <a:gd name="T39" fmla="*/ 18120 h 666"/>
                  <a:gd name="T40" fmla="*/ 104504 w 596"/>
                  <a:gd name="T41" fmla="*/ 14164 h 666"/>
                  <a:gd name="T42" fmla="*/ 103273 w 596"/>
                  <a:gd name="T43" fmla="*/ 10293 h 666"/>
                  <a:gd name="T44" fmla="*/ 97460 w 596"/>
                  <a:gd name="T45" fmla="*/ 6937 h 666"/>
                  <a:gd name="T46" fmla="*/ 86996 w 596"/>
                  <a:gd name="T47" fmla="*/ 4479 h 666"/>
                  <a:gd name="T48" fmla="*/ 68525 w 596"/>
                  <a:gd name="T49" fmla="*/ 3001 h 666"/>
                  <a:gd name="T50" fmla="*/ 49417 w 596"/>
                  <a:gd name="T51" fmla="*/ 2433 h 666"/>
                  <a:gd name="T52" fmla="*/ 34959 w 596"/>
                  <a:gd name="T53" fmla="*/ 2825 h 666"/>
                  <a:gd name="T54" fmla="*/ 24341 w 596"/>
                  <a:gd name="T55" fmla="*/ 4032 h 666"/>
                  <a:gd name="T56" fmla="*/ 16868 w 596"/>
                  <a:gd name="T57" fmla="*/ 5957 h 666"/>
                  <a:gd name="T58" fmla="*/ 11468 w 596"/>
                  <a:gd name="T59" fmla="*/ 8227 h 666"/>
                  <a:gd name="T60" fmla="*/ 8065 w 596"/>
                  <a:gd name="T61" fmla="*/ 10861 h 666"/>
                  <a:gd name="T62" fmla="*/ 5599 w 596"/>
                  <a:gd name="T63" fmla="*/ 13533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65" name="Freeform 48"/>
              <p:cNvSpPr>
                <a:spLocks noChangeArrowheads="1"/>
              </p:cNvSpPr>
              <p:nvPr/>
            </p:nvSpPr>
            <p:spPr bwMode="auto">
              <a:xfrm rot="9420000" flipV="1">
                <a:off x="3948" y="1315"/>
                <a:ext cx="463" cy="278"/>
              </a:xfrm>
              <a:custGeom>
                <a:avLst/>
                <a:gdLst>
                  <a:gd name="T0" fmla="*/ 14988 w 124"/>
                  <a:gd name="T1" fmla="*/ 0 h 110"/>
                  <a:gd name="T2" fmla="*/ 24106 w 124"/>
                  <a:gd name="T3" fmla="*/ 4408 h 110"/>
                  <a:gd name="T4" fmla="*/ 23325 w 124"/>
                  <a:gd name="T5" fmla="*/ 4357 h 110"/>
                  <a:gd name="T6" fmla="*/ 20828 w 124"/>
                  <a:gd name="T7" fmla="*/ 4279 h 110"/>
                  <a:gd name="T8" fmla="*/ 17288 w 124"/>
                  <a:gd name="T9" fmla="*/ 4114 h 110"/>
                  <a:gd name="T10" fmla="*/ 13218 w 124"/>
                  <a:gd name="T11" fmla="*/ 4036 h 110"/>
                  <a:gd name="T12" fmla="*/ 8741 w 124"/>
                  <a:gd name="T13" fmla="*/ 3953 h 110"/>
                  <a:gd name="T14" fmla="*/ 4839 w 124"/>
                  <a:gd name="T15" fmla="*/ 4006 h 110"/>
                  <a:gd name="T16" fmla="*/ 1770 w 124"/>
                  <a:gd name="T17" fmla="*/ 4165 h 110"/>
                  <a:gd name="T18" fmla="*/ 0 w 124"/>
                  <a:gd name="T19" fmla="*/ 4491 h 110"/>
                  <a:gd name="T20" fmla="*/ 780 w 124"/>
                  <a:gd name="T21" fmla="*/ 4006 h 110"/>
                  <a:gd name="T22" fmla="*/ 1561 w 124"/>
                  <a:gd name="T23" fmla="*/ 3634 h 110"/>
                  <a:gd name="T24" fmla="*/ 3122 w 124"/>
                  <a:gd name="T25" fmla="*/ 3341 h 110"/>
                  <a:gd name="T26" fmla="*/ 4839 w 124"/>
                  <a:gd name="T27" fmla="*/ 3098 h 110"/>
                  <a:gd name="T28" fmla="*/ 6971 w 124"/>
                  <a:gd name="T29" fmla="*/ 2939 h 110"/>
                  <a:gd name="T30" fmla="*/ 9103 w 124"/>
                  <a:gd name="T31" fmla="*/ 2886 h 110"/>
                  <a:gd name="T32" fmla="*/ 11448 w 124"/>
                  <a:gd name="T33" fmla="*/ 2886 h 110"/>
                  <a:gd name="T34" fmla="*/ 13998 w 124"/>
                  <a:gd name="T35" fmla="*/ 3020 h 110"/>
                  <a:gd name="T36" fmla="*/ 14207 w 124"/>
                  <a:gd name="T37" fmla="*/ 2886 h 110"/>
                  <a:gd name="T38" fmla="*/ 13595 w 124"/>
                  <a:gd name="T39" fmla="*/ 2292 h 110"/>
                  <a:gd name="T40" fmla="*/ 13009 w 124"/>
                  <a:gd name="T41" fmla="*/ 1552 h 110"/>
                  <a:gd name="T42" fmla="*/ 12647 w 124"/>
                  <a:gd name="T43" fmla="*/ 1226 h 110"/>
                  <a:gd name="T44" fmla="*/ 12228 w 124"/>
                  <a:gd name="T45" fmla="*/ 1226 h 110"/>
                  <a:gd name="T46" fmla="*/ 11866 w 124"/>
                  <a:gd name="T47" fmla="*/ 1175 h 110"/>
                  <a:gd name="T48" fmla="*/ 11448 w 124"/>
                  <a:gd name="T49" fmla="*/ 1067 h 110"/>
                  <a:gd name="T50" fmla="*/ 11082 w 124"/>
                  <a:gd name="T51" fmla="*/ 940 h 110"/>
                  <a:gd name="T52" fmla="*/ 11082 w 124"/>
                  <a:gd name="T53" fmla="*/ 773 h 110"/>
                  <a:gd name="T54" fmla="*/ 11448 w 124"/>
                  <a:gd name="T55" fmla="*/ 561 h 110"/>
                  <a:gd name="T56" fmla="*/ 12811 w 124"/>
                  <a:gd name="T57" fmla="*/ 326 h 110"/>
                  <a:gd name="T58" fmla="*/ 1498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66" name="Freeform 49"/>
              <p:cNvSpPr>
                <a:spLocks noChangeArrowheads="1"/>
              </p:cNvSpPr>
              <p:nvPr/>
            </p:nvSpPr>
            <p:spPr bwMode="auto">
              <a:xfrm rot="9420000" flipV="1">
                <a:off x="4524" y="-32"/>
                <a:ext cx="409" cy="389"/>
              </a:xfrm>
              <a:custGeom>
                <a:avLst/>
                <a:gdLst>
                  <a:gd name="T0" fmla="*/ 0 w 109"/>
                  <a:gd name="T1" fmla="*/ 0 h 156"/>
                  <a:gd name="T2" fmla="*/ 998 w 109"/>
                  <a:gd name="T3" fmla="*/ 30 h 156"/>
                  <a:gd name="T4" fmla="*/ 3591 w 109"/>
                  <a:gd name="T5" fmla="*/ 187 h 156"/>
                  <a:gd name="T6" fmla="*/ 7351 w 109"/>
                  <a:gd name="T7" fmla="*/ 466 h 156"/>
                  <a:gd name="T8" fmla="*/ 11516 w 109"/>
                  <a:gd name="T9" fmla="*/ 933 h 156"/>
                  <a:gd name="T10" fmla="*/ 15474 w 109"/>
                  <a:gd name="T11" fmla="*/ 1703 h 156"/>
                  <a:gd name="T12" fmla="*/ 19020 w 109"/>
                  <a:gd name="T13" fmla="*/ 2743 h 156"/>
                  <a:gd name="T14" fmla="*/ 21189 w 109"/>
                  <a:gd name="T15" fmla="*/ 4172 h 156"/>
                  <a:gd name="T16" fmla="*/ 21613 w 109"/>
                  <a:gd name="T17" fmla="*/ 6032 h 156"/>
                  <a:gd name="T18" fmla="*/ 20810 w 109"/>
                  <a:gd name="T19" fmla="*/ 6032 h 156"/>
                  <a:gd name="T20" fmla="*/ 19598 w 109"/>
                  <a:gd name="T21" fmla="*/ 6032 h 156"/>
                  <a:gd name="T22" fmla="*/ 18446 w 109"/>
                  <a:gd name="T23" fmla="*/ 6032 h 156"/>
                  <a:gd name="T24" fmla="*/ 17219 w 109"/>
                  <a:gd name="T25" fmla="*/ 5957 h 156"/>
                  <a:gd name="T26" fmla="*/ 16064 w 109"/>
                  <a:gd name="T27" fmla="*/ 5925 h 156"/>
                  <a:gd name="T28" fmla="*/ 14686 w 109"/>
                  <a:gd name="T29" fmla="*/ 5803 h 156"/>
                  <a:gd name="T30" fmla="*/ 13107 w 109"/>
                  <a:gd name="T31" fmla="*/ 5616 h 156"/>
                  <a:gd name="T32" fmla="*/ 11516 w 109"/>
                  <a:gd name="T33" fmla="*/ 5379 h 156"/>
                  <a:gd name="T34" fmla="*/ 10518 w 109"/>
                  <a:gd name="T35" fmla="*/ 4867 h 156"/>
                  <a:gd name="T36" fmla="*/ 10518 w 109"/>
                  <a:gd name="T37" fmla="*/ 4296 h 156"/>
                  <a:gd name="T38" fmla="*/ 11096 w 109"/>
                  <a:gd name="T39" fmla="*/ 3705 h 156"/>
                  <a:gd name="T40" fmla="*/ 11673 w 109"/>
                  <a:gd name="T41" fmla="*/ 3085 h 156"/>
                  <a:gd name="T42" fmla="*/ 11096 w 109"/>
                  <a:gd name="T43" fmla="*/ 2406 h 156"/>
                  <a:gd name="T44" fmla="*/ 9505 w 109"/>
                  <a:gd name="T45" fmla="*/ 1661 h 156"/>
                  <a:gd name="T46" fmla="*/ 6124 w 109"/>
                  <a:gd name="T47" fmla="*/ 88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67" name="Freeform 50"/>
              <p:cNvSpPr>
                <a:spLocks noChangeArrowheads="1"/>
              </p:cNvSpPr>
              <p:nvPr/>
            </p:nvSpPr>
            <p:spPr bwMode="auto">
              <a:xfrm rot="9420000" flipV="1">
                <a:off x="4297" y="1361"/>
                <a:ext cx="170" cy="232"/>
              </a:xfrm>
              <a:custGeom>
                <a:avLst/>
                <a:gdLst>
                  <a:gd name="T0" fmla="*/ 5806 w 46"/>
                  <a:gd name="T1" fmla="*/ 0 h 94"/>
                  <a:gd name="T2" fmla="*/ 3729 w 46"/>
                  <a:gd name="T3" fmla="*/ 1414 h 94"/>
                  <a:gd name="T4" fmla="*/ 2772 w 46"/>
                  <a:gd name="T5" fmla="*/ 2303 h 94"/>
                  <a:gd name="T6" fmla="*/ 2077 w 46"/>
                  <a:gd name="T7" fmla="*/ 2930 h 94"/>
                  <a:gd name="T8" fmla="*/ 0 w 46"/>
                  <a:gd name="T9" fmla="*/ 3490 h 94"/>
                  <a:gd name="T10" fmla="*/ 2225 w 46"/>
                  <a:gd name="T11" fmla="*/ 3265 h 94"/>
                  <a:gd name="T12" fmla="*/ 4287 w 46"/>
                  <a:gd name="T13" fmla="*/ 2959 h 94"/>
                  <a:gd name="T14" fmla="*/ 5954 w 46"/>
                  <a:gd name="T15" fmla="*/ 2559 h 94"/>
                  <a:gd name="T16" fmla="*/ 7473 w 46"/>
                  <a:gd name="T17" fmla="*/ 2120 h 94"/>
                  <a:gd name="T18" fmla="*/ 8371 w 46"/>
                  <a:gd name="T19" fmla="*/ 1639 h 94"/>
                  <a:gd name="T20" fmla="*/ 8578 w 46"/>
                  <a:gd name="T21" fmla="*/ 1116 h 94"/>
                  <a:gd name="T22" fmla="*/ 7827 w 46"/>
                  <a:gd name="T23" fmla="*/ 555 h 94"/>
                  <a:gd name="T24" fmla="*/ 580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68" name="Freeform 51"/>
              <p:cNvSpPr>
                <a:spLocks noChangeArrowheads="1"/>
              </p:cNvSpPr>
              <p:nvPr/>
            </p:nvSpPr>
            <p:spPr bwMode="auto">
              <a:xfrm rot="9420000" flipV="1">
                <a:off x="4384" y="360"/>
                <a:ext cx="198" cy="99"/>
              </a:xfrm>
              <a:custGeom>
                <a:avLst/>
                <a:gdLst>
                  <a:gd name="T0" fmla="*/ 0 w 54"/>
                  <a:gd name="T1" fmla="*/ 0 h 40"/>
                  <a:gd name="T2" fmla="*/ 202 w 54"/>
                  <a:gd name="T3" fmla="*/ 30 h 40"/>
                  <a:gd name="T4" fmla="*/ 1089 w 54"/>
                  <a:gd name="T5" fmla="*/ 104 h 40"/>
                  <a:gd name="T6" fmla="*/ 2365 w 54"/>
                  <a:gd name="T7" fmla="*/ 307 h 40"/>
                  <a:gd name="T8" fmla="*/ 3791 w 54"/>
                  <a:gd name="T9" fmla="*/ 453 h 40"/>
                  <a:gd name="T10" fmla="*/ 5229 w 54"/>
                  <a:gd name="T11" fmla="*/ 564 h 40"/>
                  <a:gd name="T12" fmla="*/ 6857 w 54"/>
                  <a:gd name="T13" fmla="*/ 636 h 40"/>
                  <a:gd name="T14" fmla="*/ 8334 w 54"/>
                  <a:gd name="T15" fmla="*/ 681 h 40"/>
                  <a:gd name="T16" fmla="*/ 9761 w 54"/>
                  <a:gd name="T17" fmla="*/ 606 h 40"/>
                  <a:gd name="T18" fmla="*/ 9559 w 54"/>
                  <a:gd name="T19" fmla="*/ 938 h 40"/>
                  <a:gd name="T20" fmla="*/ 9020 w 54"/>
                  <a:gd name="T21" fmla="*/ 1242 h 40"/>
                  <a:gd name="T22" fmla="*/ 7931 w 54"/>
                  <a:gd name="T23" fmla="*/ 1428 h 40"/>
                  <a:gd name="T24" fmla="*/ 6710 w 54"/>
                  <a:gd name="T25" fmla="*/ 1500 h 40"/>
                  <a:gd name="T26" fmla="*/ 5082 w 54"/>
                  <a:gd name="T27" fmla="*/ 1470 h 40"/>
                  <a:gd name="T28" fmla="*/ 3454 w 54"/>
                  <a:gd name="T29" fmla="*/ 1200 h 40"/>
                  <a:gd name="T30" fmla="*/ 1830 w 54"/>
                  <a:gd name="T31" fmla="*/ 76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sp>
          <p:nvSpPr>
            <p:cNvPr id="1034" name="Freeform 53"/>
            <p:cNvSpPr>
              <a:spLocks noChangeArrowheads="1"/>
            </p:cNvSpPr>
            <p:nvPr/>
          </p:nvSpPr>
          <p:spPr bwMode="auto">
            <a:xfrm rot="21240000" flipH="1">
              <a:off x="1" y="1955"/>
              <a:ext cx="320" cy="646"/>
            </a:xfrm>
            <a:custGeom>
              <a:avLst/>
              <a:gdLst>
                <a:gd name="T0" fmla="*/ 3675 w 128"/>
                <a:gd name="T1" fmla="*/ 0 h 217"/>
                <a:gd name="T2" fmla="*/ 4113 w 128"/>
                <a:gd name="T3" fmla="*/ 709 h 217"/>
                <a:gd name="T4" fmla="*/ 4500 w 128"/>
                <a:gd name="T5" fmla="*/ 2111 h 217"/>
                <a:gd name="T6" fmla="*/ 4813 w 128"/>
                <a:gd name="T7" fmla="*/ 3936 h 217"/>
                <a:gd name="T8" fmla="*/ 5000 w 128"/>
                <a:gd name="T9" fmla="*/ 6124 h 217"/>
                <a:gd name="T10" fmla="*/ 4970 w 128"/>
                <a:gd name="T11" fmla="*/ 8702 h 217"/>
                <a:gd name="T12" fmla="*/ 4533 w 128"/>
                <a:gd name="T13" fmla="*/ 11396 h 217"/>
                <a:gd name="T14" fmla="*/ 3675 w 128"/>
                <a:gd name="T15" fmla="*/ 14224 h 217"/>
                <a:gd name="T16" fmla="*/ 2345 w 128"/>
                <a:gd name="T17" fmla="*/ 17043 h 217"/>
                <a:gd name="T18" fmla="*/ 1925 w 128"/>
                <a:gd name="T19" fmla="*/ 16725 h 217"/>
                <a:gd name="T20" fmla="*/ 1488 w 128"/>
                <a:gd name="T21" fmla="*/ 16492 h 217"/>
                <a:gd name="T22" fmla="*/ 1020 w 128"/>
                <a:gd name="T23" fmla="*/ 16093 h 217"/>
                <a:gd name="T24" fmla="*/ 625 w 128"/>
                <a:gd name="T25" fmla="*/ 15775 h 217"/>
                <a:gd name="T26" fmla="*/ 313 w 128"/>
                <a:gd name="T27" fmla="*/ 15385 h 217"/>
                <a:gd name="T28" fmla="*/ 83 w 128"/>
                <a:gd name="T29" fmla="*/ 14932 h 217"/>
                <a:gd name="T30" fmla="*/ 0 w 128"/>
                <a:gd name="T31" fmla="*/ 14376 h 217"/>
                <a:gd name="T32" fmla="*/ 50 w 128"/>
                <a:gd name="T33" fmla="*/ 13986 h 217"/>
                <a:gd name="T34" fmla="*/ 520 w 128"/>
                <a:gd name="T35" fmla="*/ 13426 h 217"/>
                <a:gd name="T36" fmla="*/ 1145 w 128"/>
                <a:gd name="T37" fmla="*/ 12637 h 217"/>
                <a:gd name="T38" fmla="*/ 1800 w 128"/>
                <a:gd name="T39" fmla="*/ 11795 h 217"/>
                <a:gd name="T40" fmla="*/ 2470 w 128"/>
                <a:gd name="T41" fmla="*/ 10530 h 217"/>
                <a:gd name="T42" fmla="*/ 3095 w 128"/>
                <a:gd name="T43" fmla="*/ 8782 h 217"/>
                <a:gd name="T44" fmla="*/ 3563 w 128"/>
                <a:gd name="T45" fmla="*/ 6514 h 217"/>
                <a:gd name="T46" fmla="*/ 3800 w 128"/>
                <a:gd name="T47" fmla="*/ 3617 h 217"/>
                <a:gd name="T48" fmla="*/ 3675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35" name="Freeform 55"/>
            <p:cNvSpPr>
              <a:spLocks noChangeArrowheads="1"/>
            </p:cNvSpPr>
            <p:nvPr/>
          </p:nvSpPr>
          <p:spPr bwMode="auto">
            <a:xfrm>
              <a:off x="-23" y="2610"/>
              <a:ext cx="801" cy="456"/>
            </a:xfrm>
            <a:custGeom>
              <a:avLst/>
              <a:gdLst>
                <a:gd name="T0" fmla="*/ 0 w 801"/>
                <a:gd name="T1" fmla="*/ 0 h 459"/>
                <a:gd name="T2" fmla="*/ 37 w 801"/>
                <a:gd name="T3" fmla="*/ 69 h 459"/>
                <a:gd name="T4" fmla="*/ 68 w 801"/>
                <a:gd name="T5" fmla="*/ 128 h 459"/>
                <a:gd name="T6" fmla="*/ 110 w 801"/>
                <a:gd name="T7" fmla="*/ 184 h 459"/>
                <a:gd name="T8" fmla="*/ 149 w 801"/>
                <a:gd name="T9" fmla="*/ 225 h 459"/>
                <a:gd name="T10" fmla="*/ 192 w 801"/>
                <a:gd name="T11" fmla="*/ 270 h 459"/>
                <a:gd name="T12" fmla="*/ 250 w 801"/>
                <a:gd name="T13" fmla="*/ 306 h 459"/>
                <a:gd name="T14" fmla="*/ 308 w 801"/>
                <a:gd name="T15" fmla="*/ 328 h 459"/>
                <a:gd name="T16" fmla="*/ 365 w 801"/>
                <a:gd name="T17" fmla="*/ 357 h 459"/>
                <a:gd name="T18" fmla="*/ 430 w 801"/>
                <a:gd name="T19" fmla="*/ 373 h 459"/>
                <a:gd name="T20" fmla="*/ 501 w 801"/>
                <a:gd name="T21" fmla="*/ 379 h 459"/>
                <a:gd name="T22" fmla="*/ 573 w 801"/>
                <a:gd name="T23" fmla="*/ 380 h 459"/>
                <a:gd name="T24" fmla="*/ 646 w 801"/>
                <a:gd name="T25" fmla="*/ 373 h 459"/>
                <a:gd name="T26" fmla="*/ 726 w 801"/>
                <a:gd name="T27" fmla="*/ 354 h 459"/>
                <a:gd name="T28" fmla="*/ 801 w 801"/>
                <a:gd name="T29" fmla="*/ 327 h 459"/>
                <a:gd name="T30" fmla="*/ 731 w 801"/>
                <a:gd name="T31" fmla="*/ 369 h 459"/>
                <a:gd name="T32" fmla="*/ 662 w 801"/>
                <a:gd name="T33" fmla="*/ 392 h 459"/>
                <a:gd name="T34" fmla="*/ 594 w 801"/>
                <a:gd name="T35" fmla="*/ 420 h 459"/>
                <a:gd name="T36" fmla="*/ 532 w 801"/>
                <a:gd name="T37" fmla="*/ 433 h 459"/>
                <a:gd name="T38" fmla="*/ 471 w 801"/>
                <a:gd name="T39" fmla="*/ 447 h 459"/>
                <a:gd name="T40" fmla="*/ 411 w 801"/>
                <a:gd name="T41" fmla="*/ 446 h 459"/>
                <a:gd name="T42" fmla="*/ 350 w 801"/>
                <a:gd name="T43" fmla="*/ 446 h 459"/>
                <a:gd name="T44" fmla="*/ 291 w 801"/>
                <a:gd name="T45" fmla="*/ 438 h 459"/>
                <a:gd name="T46" fmla="*/ 244 w 801"/>
                <a:gd name="T47" fmla="*/ 424 h 459"/>
                <a:gd name="T48" fmla="*/ 192 w 801"/>
                <a:gd name="T49" fmla="*/ 403 h 459"/>
                <a:gd name="T50" fmla="*/ 145 w 801"/>
                <a:gd name="T51" fmla="*/ 382 h 459"/>
                <a:gd name="T52" fmla="*/ 100 w 801"/>
                <a:gd name="T53" fmla="*/ 365 h 459"/>
                <a:gd name="T54" fmla="*/ 60 w 801"/>
                <a:gd name="T55" fmla="*/ 339 h 459"/>
                <a:gd name="T56" fmla="*/ 0 w 801"/>
                <a:gd name="T57" fmla="*/ 286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36" name="Freeform 56"/>
            <p:cNvSpPr>
              <a:spLocks noChangeArrowheads="1"/>
            </p:cNvSpPr>
            <p:nvPr/>
          </p:nvSpPr>
          <p:spPr bwMode="auto">
            <a:xfrm rot="21240000" flipH="1">
              <a:off x="878" y="2854"/>
              <a:ext cx="353" cy="461"/>
            </a:xfrm>
            <a:custGeom>
              <a:avLst/>
              <a:gdLst>
                <a:gd name="T0" fmla="*/ 6209 w 117"/>
                <a:gd name="T1" fmla="*/ 0 h 132"/>
                <a:gd name="T2" fmla="*/ 0 w 117"/>
                <a:gd name="T3" fmla="*/ 3709 h 132"/>
                <a:gd name="T4" fmla="*/ 244 w 117"/>
                <a:gd name="T5" fmla="*/ 3880 h 132"/>
                <a:gd name="T6" fmla="*/ 1156 w 117"/>
                <a:gd name="T7" fmla="*/ 4306 h 132"/>
                <a:gd name="T8" fmla="*/ 2384 w 117"/>
                <a:gd name="T9" fmla="*/ 5368 h 132"/>
                <a:gd name="T10" fmla="*/ 3814 w 117"/>
                <a:gd name="T11" fmla="*/ 6988 h 132"/>
                <a:gd name="T12" fmla="*/ 5461 w 117"/>
                <a:gd name="T13" fmla="*/ 9244 h 132"/>
                <a:gd name="T14" fmla="*/ 6945 w 117"/>
                <a:gd name="T15" fmla="*/ 11881 h 132"/>
                <a:gd name="T16" fmla="*/ 8457 w 117"/>
                <a:gd name="T17" fmla="*/ 15332 h 132"/>
                <a:gd name="T18" fmla="*/ 9612 w 117"/>
                <a:gd name="T19" fmla="*/ 19638 h 132"/>
                <a:gd name="T20" fmla="*/ 9694 w 117"/>
                <a:gd name="T21" fmla="*/ 17843 h 132"/>
                <a:gd name="T22" fmla="*/ 9531 w 117"/>
                <a:gd name="T23" fmla="*/ 15929 h 132"/>
                <a:gd name="T24" fmla="*/ 8958 w 117"/>
                <a:gd name="T25" fmla="*/ 13379 h 132"/>
                <a:gd name="T26" fmla="*/ 8210 w 117"/>
                <a:gd name="T27" fmla="*/ 10991 h 132"/>
                <a:gd name="T28" fmla="*/ 7392 w 117"/>
                <a:gd name="T29" fmla="*/ 8647 h 132"/>
                <a:gd name="T30" fmla="*/ 6454 w 117"/>
                <a:gd name="T31" fmla="*/ 6685 h 132"/>
                <a:gd name="T32" fmla="*/ 5542 w 117"/>
                <a:gd name="T33" fmla="*/ 5368 h 132"/>
                <a:gd name="T34" fmla="*/ 4806 w 117"/>
                <a:gd name="T35" fmla="*/ 4771 h 132"/>
                <a:gd name="T36" fmla="*/ 5717 w 117"/>
                <a:gd name="T37" fmla="*/ 4306 h 132"/>
                <a:gd name="T38" fmla="*/ 6535 w 117"/>
                <a:gd name="T39" fmla="*/ 4170 h 132"/>
                <a:gd name="T40" fmla="*/ 7392 w 117"/>
                <a:gd name="T41" fmla="*/ 3880 h 132"/>
                <a:gd name="T42" fmla="*/ 8128 w 117"/>
                <a:gd name="T43" fmla="*/ 3709 h 132"/>
                <a:gd name="T44" fmla="*/ 8701 w 117"/>
                <a:gd name="T45" fmla="*/ 3573 h 132"/>
                <a:gd name="T46" fmla="*/ 9039 w 117"/>
                <a:gd name="T47" fmla="*/ 3279 h 132"/>
                <a:gd name="T48" fmla="*/ 9368 w 117"/>
                <a:gd name="T49" fmla="*/ 3112 h 132"/>
                <a:gd name="T50" fmla="*/ 9450 w 117"/>
                <a:gd name="T51" fmla="*/ 3112 h 132"/>
                <a:gd name="T52" fmla="*/ 620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37" name="Freeform 57"/>
            <p:cNvSpPr>
              <a:spLocks noChangeArrowheads="1"/>
            </p:cNvSpPr>
            <p:nvPr/>
          </p:nvSpPr>
          <p:spPr bwMode="auto">
            <a:xfrm rot="21240000" flipH="1">
              <a:off x="780" y="2976"/>
              <a:ext cx="84" cy="271"/>
            </a:xfrm>
            <a:custGeom>
              <a:avLst/>
              <a:gdLst>
                <a:gd name="T0" fmla="*/ 2039 w 29"/>
                <a:gd name="T1" fmla="*/ 0 h 77"/>
                <a:gd name="T2" fmla="*/ 1628 w 29"/>
                <a:gd name="T3" fmla="*/ 0 h 77"/>
                <a:gd name="T4" fmla="*/ 1115 w 29"/>
                <a:gd name="T5" fmla="*/ 605 h 77"/>
                <a:gd name="T6" fmla="*/ 629 w 29"/>
                <a:gd name="T7" fmla="*/ 1401 h 77"/>
                <a:gd name="T8" fmla="*/ 293 w 29"/>
                <a:gd name="T9" fmla="*/ 2925 h 77"/>
                <a:gd name="T10" fmla="*/ 75 w 29"/>
                <a:gd name="T11" fmla="*/ 4621 h 77"/>
                <a:gd name="T12" fmla="*/ 0 w 29"/>
                <a:gd name="T13" fmla="*/ 6764 h 77"/>
                <a:gd name="T14" fmla="*/ 217 w 29"/>
                <a:gd name="T15" fmla="*/ 9203 h 77"/>
                <a:gd name="T16" fmla="*/ 779 w 29"/>
                <a:gd name="T17" fmla="*/ 11818 h 77"/>
                <a:gd name="T18" fmla="*/ 1049 w 29"/>
                <a:gd name="T19" fmla="*/ 8151 h 77"/>
                <a:gd name="T20" fmla="*/ 1335 w 29"/>
                <a:gd name="T21" fmla="*/ 5673 h 77"/>
                <a:gd name="T22" fmla="*/ 1628 w 29"/>
                <a:gd name="T23" fmla="*/ 3358 h 77"/>
                <a:gd name="T24" fmla="*/ 203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38" name="Freeform 58"/>
            <p:cNvSpPr>
              <a:spLocks noChangeArrowheads="1"/>
            </p:cNvSpPr>
            <p:nvPr/>
          </p:nvSpPr>
          <p:spPr bwMode="auto">
            <a:xfrm>
              <a:off x="1171" y="3273"/>
              <a:ext cx="1109" cy="1044"/>
            </a:xfrm>
            <a:custGeom>
              <a:avLst/>
              <a:gdLst>
                <a:gd name="T0" fmla="*/ 788 w 1108"/>
                <a:gd name="T1" fmla="*/ 1035 h 1047"/>
                <a:gd name="T2" fmla="*/ 696 w 1108"/>
                <a:gd name="T3" fmla="*/ 999 h 1047"/>
                <a:gd name="T4" fmla="*/ 611 w 1108"/>
                <a:gd name="T5" fmla="*/ 933 h 1047"/>
                <a:gd name="T6" fmla="*/ 517 w 1108"/>
                <a:gd name="T7" fmla="*/ 853 h 1047"/>
                <a:gd name="T8" fmla="*/ 432 w 1108"/>
                <a:gd name="T9" fmla="*/ 768 h 1047"/>
                <a:gd name="T10" fmla="*/ 350 w 1108"/>
                <a:gd name="T11" fmla="*/ 669 h 1047"/>
                <a:gd name="T12" fmla="*/ 266 w 1108"/>
                <a:gd name="T13" fmla="*/ 555 h 1047"/>
                <a:gd name="T14" fmla="*/ 188 w 1108"/>
                <a:gd name="T15" fmla="*/ 443 h 1047"/>
                <a:gd name="T16" fmla="*/ 122 w 1108"/>
                <a:gd name="T17" fmla="*/ 321 h 1047"/>
                <a:gd name="T18" fmla="*/ 65 w 1108"/>
                <a:gd name="T19" fmla="*/ 207 h 1047"/>
                <a:gd name="T20" fmla="*/ 21 w 1108"/>
                <a:gd name="T21" fmla="*/ 101 h 1047"/>
                <a:gd name="T22" fmla="*/ 0 w 1108"/>
                <a:gd name="T23" fmla="*/ 0 h 1047"/>
                <a:gd name="T24" fmla="*/ 109 w 1108"/>
                <a:gd name="T25" fmla="*/ 213 h 1047"/>
                <a:gd name="T26" fmla="*/ 209 w 1108"/>
                <a:gd name="T27" fmla="*/ 374 h 1047"/>
                <a:gd name="T28" fmla="*/ 294 w 1108"/>
                <a:gd name="T29" fmla="*/ 496 h 1047"/>
                <a:gd name="T30" fmla="*/ 373 w 1108"/>
                <a:gd name="T31" fmla="*/ 582 h 1047"/>
                <a:gd name="T32" fmla="*/ 441 w 1108"/>
                <a:gd name="T33" fmla="*/ 653 h 1047"/>
                <a:gd name="T34" fmla="*/ 506 w 1108"/>
                <a:gd name="T35" fmla="*/ 705 h 1047"/>
                <a:gd name="T36" fmla="*/ 568 w 1108"/>
                <a:gd name="T37" fmla="*/ 746 h 1047"/>
                <a:gd name="T38" fmla="*/ 624 w 1108"/>
                <a:gd name="T39" fmla="*/ 793 h 1047"/>
                <a:gd name="T40" fmla="*/ 758 w 1108"/>
                <a:gd name="T41" fmla="*/ 887 h 1047"/>
                <a:gd name="T42" fmla="*/ 929 w 1108"/>
                <a:gd name="T43" fmla="*/ 965 h 1047"/>
                <a:gd name="T44" fmla="*/ 1112 w 1108"/>
                <a:gd name="T45" fmla="*/ 1035 h 1047"/>
                <a:gd name="T46" fmla="*/ 788 w 1108"/>
                <a:gd name="T47" fmla="*/ 1035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nvGrpSpPr>
            <p:cNvPr id="1039" name="Group 59"/>
            <p:cNvGrpSpPr>
              <a:grpSpLocks/>
            </p:cNvGrpSpPr>
            <p:nvPr/>
          </p:nvGrpSpPr>
          <p:grpSpPr bwMode="auto">
            <a:xfrm>
              <a:off x="2618" y="754"/>
              <a:ext cx="568" cy="634"/>
              <a:chOff x="2618" y="754"/>
              <a:chExt cx="568" cy="634"/>
            </a:xfrm>
          </p:grpSpPr>
          <p:sp>
            <p:nvSpPr>
              <p:cNvPr id="1061" name="Freeform 60"/>
              <p:cNvSpPr>
                <a:spLocks noChangeArrowheads="1"/>
              </p:cNvSpPr>
              <p:nvPr/>
            </p:nvSpPr>
            <p:spPr bwMode="auto">
              <a:xfrm>
                <a:off x="2618" y="754"/>
                <a:ext cx="178" cy="236"/>
              </a:xfrm>
              <a:custGeom>
                <a:avLst/>
                <a:gdLst>
                  <a:gd name="T0" fmla="*/ 1756 w 83"/>
                  <a:gd name="T1" fmla="*/ 460 h 117"/>
                  <a:gd name="T2" fmla="*/ 570 w 83"/>
                  <a:gd name="T3" fmla="*/ 0 h 117"/>
                  <a:gd name="T4" fmla="*/ 0 w 83"/>
                  <a:gd name="T5" fmla="*/ 1936 h 117"/>
                  <a:gd name="T6" fmla="*/ 1756 w 83"/>
                  <a:gd name="T7" fmla="*/ 46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62" name="Freeform 61"/>
              <p:cNvSpPr>
                <a:spLocks noChangeArrowheads="1"/>
              </p:cNvSpPr>
              <p:nvPr/>
            </p:nvSpPr>
            <p:spPr bwMode="auto">
              <a:xfrm>
                <a:off x="2879" y="868"/>
                <a:ext cx="307" cy="196"/>
              </a:xfrm>
              <a:custGeom>
                <a:avLst/>
                <a:gdLst>
                  <a:gd name="T0" fmla="*/ 0 w 140"/>
                  <a:gd name="T1" fmla="*/ 1568 h 98"/>
                  <a:gd name="T2" fmla="*/ 2732 w 140"/>
                  <a:gd name="T3" fmla="*/ 0 h 98"/>
                  <a:gd name="T4" fmla="*/ 3237 w 140"/>
                  <a:gd name="T5" fmla="*/ 784 h 98"/>
                  <a:gd name="T6" fmla="*/ 0 w 140"/>
                  <a:gd name="T7" fmla="*/ 156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63" name="Freeform 62"/>
              <p:cNvSpPr>
                <a:spLocks noChangeArrowheads="1"/>
              </p:cNvSpPr>
              <p:nvPr/>
            </p:nvSpPr>
            <p:spPr bwMode="auto">
              <a:xfrm>
                <a:off x="2817" y="1290"/>
                <a:ext cx="320" cy="98"/>
              </a:xfrm>
              <a:custGeom>
                <a:avLst/>
                <a:gdLst>
                  <a:gd name="T0" fmla="*/ 0 w 145"/>
                  <a:gd name="T1" fmla="*/ 112 h 49"/>
                  <a:gd name="T2" fmla="*/ 3438 w 145"/>
                  <a:gd name="T3" fmla="*/ 0 h 49"/>
                  <a:gd name="T4" fmla="*/ 3107 w 145"/>
                  <a:gd name="T5" fmla="*/ 784 h 49"/>
                  <a:gd name="T6" fmla="*/ 0 w 145"/>
                  <a:gd name="T7" fmla="*/ 11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1040" name="Group 63"/>
            <p:cNvGrpSpPr>
              <a:grpSpLocks/>
            </p:cNvGrpSpPr>
            <p:nvPr/>
          </p:nvGrpSpPr>
          <p:grpSpPr bwMode="auto">
            <a:xfrm>
              <a:off x="3628" y="132"/>
              <a:ext cx="355" cy="604"/>
              <a:chOff x="3628" y="132"/>
              <a:chExt cx="355" cy="604"/>
            </a:xfrm>
          </p:grpSpPr>
          <p:sp>
            <p:nvSpPr>
              <p:cNvPr id="1058" name="Freeform 64"/>
              <p:cNvSpPr>
                <a:spLocks noChangeArrowheads="1"/>
              </p:cNvSpPr>
              <p:nvPr/>
            </p:nvSpPr>
            <p:spPr bwMode="auto">
              <a:xfrm>
                <a:off x="3628" y="132"/>
                <a:ext cx="110" cy="225"/>
              </a:xfrm>
              <a:custGeom>
                <a:avLst/>
                <a:gdLst>
                  <a:gd name="T0" fmla="*/ 256 w 83"/>
                  <a:gd name="T1" fmla="*/ 385 h 117"/>
                  <a:gd name="T2" fmla="*/ 85 w 83"/>
                  <a:gd name="T3" fmla="*/ 0 h 117"/>
                  <a:gd name="T4" fmla="*/ 0 w 83"/>
                  <a:gd name="T5" fmla="*/ 1602 h 117"/>
                  <a:gd name="T6" fmla="*/ 256 w 83"/>
                  <a:gd name="T7" fmla="*/ 385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59" name="Freeform 65"/>
              <p:cNvSpPr>
                <a:spLocks noChangeArrowheads="1"/>
              </p:cNvSpPr>
              <p:nvPr/>
            </p:nvSpPr>
            <p:spPr bwMode="auto">
              <a:xfrm>
                <a:off x="3792" y="240"/>
                <a:ext cx="190" cy="186"/>
              </a:xfrm>
              <a:custGeom>
                <a:avLst/>
                <a:gdLst>
                  <a:gd name="T0" fmla="*/ 0 w 140"/>
                  <a:gd name="T1" fmla="*/ 1272 h 98"/>
                  <a:gd name="T2" fmla="*/ 400 w 140"/>
                  <a:gd name="T3" fmla="*/ 0 h 98"/>
                  <a:gd name="T4" fmla="*/ 475 w 140"/>
                  <a:gd name="T5" fmla="*/ 638 h 98"/>
                  <a:gd name="T6" fmla="*/ 0 w 140"/>
                  <a:gd name="T7" fmla="*/ 127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60" name="Freeform 66"/>
              <p:cNvSpPr>
                <a:spLocks noChangeArrowheads="1"/>
              </p:cNvSpPr>
              <p:nvPr/>
            </p:nvSpPr>
            <p:spPr bwMode="auto">
              <a:xfrm>
                <a:off x="3753" y="643"/>
                <a:ext cx="198" cy="93"/>
              </a:xfrm>
              <a:custGeom>
                <a:avLst/>
                <a:gdLst>
                  <a:gd name="T0" fmla="*/ 0 w 145"/>
                  <a:gd name="T1" fmla="*/ 89 h 49"/>
                  <a:gd name="T2" fmla="*/ 504 w 145"/>
                  <a:gd name="T3" fmla="*/ 0 h 49"/>
                  <a:gd name="T4" fmla="*/ 455 w 145"/>
                  <a:gd name="T5" fmla="*/ 638 h 49"/>
                  <a:gd name="T6" fmla="*/ 0 w 145"/>
                  <a:gd name="T7" fmla="*/ 89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1041" name="Group 67"/>
            <p:cNvGrpSpPr>
              <a:grpSpLocks/>
            </p:cNvGrpSpPr>
            <p:nvPr/>
          </p:nvGrpSpPr>
          <p:grpSpPr bwMode="auto">
            <a:xfrm>
              <a:off x="647" y="3321"/>
              <a:ext cx="500" cy="499"/>
              <a:chOff x="647" y="3321"/>
              <a:chExt cx="500" cy="499"/>
            </a:xfrm>
          </p:grpSpPr>
          <p:sp>
            <p:nvSpPr>
              <p:cNvPr id="1055" name="Freeform 68"/>
              <p:cNvSpPr>
                <a:spLocks noChangeArrowheads="1"/>
              </p:cNvSpPr>
              <p:nvPr/>
            </p:nvSpPr>
            <p:spPr bwMode="auto">
              <a:xfrm>
                <a:off x="647" y="3321"/>
                <a:ext cx="156" cy="185"/>
              </a:xfrm>
              <a:custGeom>
                <a:avLst/>
                <a:gdLst>
                  <a:gd name="T0" fmla="*/ 1036 w 83"/>
                  <a:gd name="T1" fmla="*/ 176 h 117"/>
                  <a:gd name="T2" fmla="*/ 338 w 83"/>
                  <a:gd name="T3" fmla="*/ 0 h 117"/>
                  <a:gd name="T4" fmla="*/ 0 w 83"/>
                  <a:gd name="T5" fmla="*/ 732 h 117"/>
                  <a:gd name="T6" fmla="*/ 1036 w 83"/>
                  <a:gd name="T7" fmla="*/ 176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56" name="Freeform 69"/>
              <p:cNvSpPr>
                <a:spLocks noChangeArrowheads="1"/>
              </p:cNvSpPr>
              <p:nvPr/>
            </p:nvSpPr>
            <p:spPr bwMode="auto">
              <a:xfrm>
                <a:off x="877" y="3410"/>
                <a:ext cx="270" cy="153"/>
              </a:xfrm>
              <a:custGeom>
                <a:avLst/>
                <a:gdLst>
                  <a:gd name="T0" fmla="*/ 0 w 140"/>
                  <a:gd name="T1" fmla="*/ 582 h 98"/>
                  <a:gd name="T2" fmla="*/ 1637 w 140"/>
                  <a:gd name="T3" fmla="*/ 0 h 98"/>
                  <a:gd name="T4" fmla="*/ 1938 w 140"/>
                  <a:gd name="T5" fmla="*/ 292 h 98"/>
                  <a:gd name="T6" fmla="*/ 0 w 140"/>
                  <a:gd name="T7" fmla="*/ 58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57" name="Freeform 70"/>
              <p:cNvSpPr>
                <a:spLocks noChangeArrowheads="1"/>
              </p:cNvSpPr>
              <p:nvPr/>
            </p:nvSpPr>
            <p:spPr bwMode="auto">
              <a:xfrm>
                <a:off x="823" y="3743"/>
                <a:ext cx="281" cy="77"/>
              </a:xfrm>
              <a:custGeom>
                <a:avLst/>
                <a:gdLst>
                  <a:gd name="T0" fmla="*/ 0 w 145"/>
                  <a:gd name="T1" fmla="*/ 42 h 49"/>
                  <a:gd name="T2" fmla="*/ 2046 w 145"/>
                  <a:gd name="T3" fmla="*/ 0 h 49"/>
                  <a:gd name="T4" fmla="*/ 1847 w 145"/>
                  <a:gd name="T5" fmla="*/ 299 h 49"/>
                  <a:gd name="T6" fmla="*/ 0 w 145"/>
                  <a:gd name="T7" fmla="*/ 4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1042" name="Group 71"/>
            <p:cNvGrpSpPr>
              <a:grpSpLocks/>
            </p:cNvGrpSpPr>
            <p:nvPr/>
          </p:nvGrpSpPr>
          <p:grpSpPr bwMode="auto">
            <a:xfrm>
              <a:off x="372" y="262"/>
              <a:ext cx="708" cy="889"/>
              <a:chOff x="372" y="262"/>
              <a:chExt cx="708" cy="889"/>
            </a:xfrm>
          </p:grpSpPr>
          <p:sp>
            <p:nvSpPr>
              <p:cNvPr id="1052" name="Freeform 72"/>
              <p:cNvSpPr>
                <a:spLocks noChangeArrowheads="1"/>
              </p:cNvSpPr>
              <p:nvPr/>
            </p:nvSpPr>
            <p:spPr bwMode="auto">
              <a:xfrm>
                <a:off x="372" y="262"/>
                <a:ext cx="222" cy="332"/>
              </a:xfrm>
              <a:custGeom>
                <a:avLst/>
                <a:gdLst>
                  <a:gd name="T0" fmla="*/ 4250 w 83"/>
                  <a:gd name="T1" fmla="*/ 1805 h 117"/>
                  <a:gd name="T2" fmla="*/ 1380 w 83"/>
                  <a:gd name="T3" fmla="*/ 0 h 117"/>
                  <a:gd name="T4" fmla="*/ 0 w 83"/>
                  <a:gd name="T5" fmla="*/ 7585 h 117"/>
                  <a:gd name="T6" fmla="*/ 4250 w 83"/>
                  <a:gd name="T7" fmla="*/ 1805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53" name="Freeform 73"/>
              <p:cNvSpPr>
                <a:spLocks noChangeArrowheads="1"/>
              </p:cNvSpPr>
              <p:nvPr/>
            </p:nvSpPr>
            <p:spPr bwMode="auto">
              <a:xfrm>
                <a:off x="696" y="421"/>
                <a:ext cx="384" cy="275"/>
              </a:xfrm>
              <a:custGeom>
                <a:avLst/>
                <a:gdLst>
                  <a:gd name="T0" fmla="*/ 0 w 140"/>
                  <a:gd name="T1" fmla="*/ 6078 h 98"/>
                  <a:gd name="T2" fmla="*/ 6687 w 140"/>
                  <a:gd name="T3" fmla="*/ 0 h 98"/>
                  <a:gd name="T4" fmla="*/ 7921 w 140"/>
                  <a:gd name="T5" fmla="*/ 3047 h 98"/>
                  <a:gd name="T6" fmla="*/ 0 w 140"/>
                  <a:gd name="T7" fmla="*/ 607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54" name="Freeform 74"/>
              <p:cNvSpPr>
                <a:spLocks noChangeArrowheads="1"/>
              </p:cNvSpPr>
              <p:nvPr/>
            </p:nvSpPr>
            <p:spPr bwMode="auto">
              <a:xfrm>
                <a:off x="619" y="1012"/>
                <a:ext cx="400" cy="139"/>
              </a:xfrm>
              <a:custGeom>
                <a:avLst/>
                <a:gdLst>
                  <a:gd name="T0" fmla="*/ 0 w 145"/>
                  <a:gd name="T1" fmla="*/ 460 h 49"/>
                  <a:gd name="T2" fmla="*/ 8394 w 145"/>
                  <a:gd name="T3" fmla="*/ 0 h 49"/>
                  <a:gd name="T4" fmla="*/ 7581 w 145"/>
                  <a:gd name="T5" fmla="*/ 3171 h 49"/>
                  <a:gd name="T6" fmla="*/ 0 w 145"/>
                  <a:gd name="T7" fmla="*/ 46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1043" name="Group 75"/>
            <p:cNvGrpSpPr>
              <a:grpSpLocks/>
            </p:cNvGrpSpPr>
            <p:nvPr/>
          </p:nvGrpSpPr>
          <p:grpSpPr bwMode="auto">
            <a:xfrm>
              <a:off x="4621" y="2382"/>
              <a:ext cx="708" cy="889"/>
              <a:chOff x="4621" y="2382"/>
              <a:chExt cx="708" cy="889"/>
            </a:xfrm>
          </p:grpSpPr>
          <p:sp>
            <p:nvSpPr>
              <p:cNvPr id="1049" name="Freeform 76"/>
              <p:cNvSpPr>
                <a:spLocks noChangeArrowheads="1"/>
              </p:cNvSpPr>
              <p:nvPr/>
            </p:nvSpPr>
            <p:spPr bwMode="auto">
              <a:xfrm>
                <a:off x="4621" y="2382"/>
                <a:ext cx="222" cy="332"/>
              </a:xfrm>
              <a:custGeom>
                <a:avLst/>
                <a:gdLst>
                  <a:gd name="T0" fmla="*/ 4250 w 83"/>
                  <a:gd name="T1" fmla="*/ 1805 h 117"/>
                  <a:gd name="T2" fmla="*/ 1380 w 83"/>
                  <a:gd name="T3" fmla="*/ 0 h 117"/>
                  <a:gd name="T4" fmla="*/ 0 w 83"/>
                  <a:gd name="T5" fmla="*/ 7585 h 117"/>
                  <a:gd name="T6" fmla="*/ 4250 w 83"/>
                  <a:gd name="T7" fmla="*/ 1805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50" name="Freeform 77"/>
              <p:cNvSpPr>
                <a:spLocks noChangeArrowheads="1"/>
              </p:cNvSpPr>
              <p:nvPr/>
            </p:nvSpPr>
            <p:spPr bwMode="auto">
              <a:xfrm>
                <a:off x="4945" y="2541"/>
                <a:ext cx="384" cy="275"/>
              </a:xfrm>
              <a:custGeom>
                <a:avLst/>
                <a:gdLst>
                  <a:gd name="T0" fmla="*/ 0 w 140"/>
                  <a:gd name="T1" fmla="*/ 6078 h 98"/>
                  <a:gd name="T2" fmla="*/ 6687 w 140"/>
                  <a:gd name="T3" fmla="*/ 0 h 98"/>
                  <a:gd name="T4" fmla="*/ 7921 w 140"/>
                  <a:gd name="T5" fmla="*/ 3047 h 98"/>
                  <a:gd name="T6" fmla="*/ 0 w 140"/>
                  <a:gd name="T7" fmla="*/ 607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51" name="Freeform 78"/>
              <p:cNvSpPr>
                <a:spLocks noChangeArrowheads="1"/>
              </p:cNvSpPr>
              <p:nvPr/>
            </p:nvSpPr>
            <p:spPr bwMode="auto">
              <a:xfrm>
                <a:off x="4868" y="3132"/>
                <a:ext cx="400" cy="139"/>
              </a:xfrm>
              <a:custGeom>
                <a:avLst/>
                <a:gdLst>
                  <a:gd name="T0" fmla="*/ 0 w 145"/>
                  <a:gd name="T1" fmla="*/ 460 h 49"/>
                  <a:gd name="T2" fmla="*/ 8394 w 145"/>
                  <a:gd name="T3" fmla="*/ 0 h 49"/>
                  <a:gd name="T4" fmla="*/ 7581 w 145"/>
                  <a:gd name="T5" fmla="*/ 3171 h 49"/>
                  <a:gd name="T6" fmla="*/ 0 w 145"/>
                  <a:gd name="T7" fmla="*/ 46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sp>
          <p:nvSpPr>
            <p:cNvPr id="1044" name="Freeform 79"/>
            <p:cNvSpPr>
              <a:spLocks noChangeArrowheads="1"/>
            </p:cNvSpPr>
            <p:nvPr/>
          </p:nvSpPr>
          <p:spPr bwMode="auto">
            <a:xfrm>
              <a:off x="1199" y="2"/>
              <a:ext cx="862" cy="883"/>
            </a:xfrm>
            <a:custGeom>
              <a:avLst/>
              <a:gdLst>
                <a:gd name="T0" fmla="*/ 0 w 862"/>
                <a:gd name="T1" fmla="*/ 0 h 886"/>
                <a:gd name="T2" fmla="*/ 6 w 862"/>
                <a:gd name="T3" fmla="*/ 107 h 886"/>
                <a:gd name="T4" fmla="*/ 37 w 862"/>
                <a:gd name="T5" fmla="*/ 258 h 886"/>
                <a:gd name="T6" fmla="*/ 83 w 862"/>
                <a:gd name="T7" fmla="*/ 406 h 886"/>
                <a:gd name="T8" fmla="*/ 149 w 862"/>
                <a:gd name="T9" fmla="*/ 538 h 886"/>
                <a:gd name="T10" fmla="*/ 237 w 862"/>
                <a:gd name="T11" fmla="*/ 658 h 886"/>
                <a:gd name="T12" fmla="*/ 338 w 862"/>
                <a:gd name="T13" fmla="*/ 752 h 886"/>
                <a:gd name="T14" fmla="*/ 450 w 862"/>
                <a:gd name="T15" fmla="*/ 826 h 886"/>
                <a:gd name="T16" fmla="*/ 579 w 862"/>
                <a:gd name="T17" fmla="*/ 867 h 886"/>
                <a:gd name="T18" fmla="*/ 714 w 862"/>
                <a:gd name="T19" fmla="*/ 874 h 886"/>
                <a:gd name="T20" fmla="*/ 862 w 862"/>
                <a:gd name="T21" fmla="*/ 839 h 886"/>
                <a:gd name="T22" fmla="*/ 784 w 862"/>
                <a:gd name="T23" fmla="*/ 844 h 886"/>
                <a:gd name="T24" fmla="*/ 700 w 862"/>
                <a:gd name="T25" fmla="*/ 823 h 886"/>
                <a:gd name="T26" fmla="*/ 621 w 862"/>
                <a:gd name="T27" fmla="*/ 782 h 886"/>
                <a:gd name="T28" fmla="*/ 542 w 862"/>
                <a:gd name="T29" fmla="*/ 720 h 886"/>
                <a:gd name="T30" fmla="*/ 466 w 862"/>
                <a:gd name="T31" fmla="*/ 641 h 886"/>
                <a:gd name="T32" fmla="*/ 397 w 862"/>
                <a:gd name="T33" fmla="*/ 549 h 886"/>
                <a:gd name="T34" fmla="*/ 334 w 862"/>
                <a:gd name="T35" fmla="*/ 446 h 886"/>
                <a:gd name="T36" fmla="*/ 279 w 862"/>
                <a:gd name="T37" fmla="*/ 335 h 886"/>
                <a:gd name="T38" fmla="*/ 238 w 862"/>
                <a:gd name="T39" fmla="*/ 221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45" name="Freeform 81"/>
            <p:cNvSpPr>
              <a:spLocks noChangeArrowheads="1"/>
            </p:cNvSpPr>
            <p:nvPr/>
          </p:nvSpPr>
          <p:spPr bwMode="auto">
            <a:xfrm rot="11760000" flipV="1">
              <a:off x="1984" y="859"/>
              <a:ext cx="328" cy="275"/>
            </a:xfrm>
            <a:custGeom>
              <a:avLst/>
              <a:gdLst>
                <a:gd name="T0" fmla="*/ 3777 w 124"/>
                <a:gd name="T1" fmla="*/ 0 h 110"/>
                <a:gd name="T2" fmla="*/ 6073 w 124"/>
                <a:gd name="T3" fmla="*/ 4220 h 110"/>
                <a:gd name="T4" fmla="*/ 5870 w 124"/>
                <a:gd name="T5" fmla="*/ 4188 h 110"/>
                <a:gd name="T6" fmla="*/ 5240 w 124"/>
                <a:gd name="T7" fmla="*/ 4113 h 110"/>
                <a:gd name="T8" fmla="*/ 4351 w 124"/>
                <a:gd name="T9" fmla="*/ 3958 h 110"/>
                <a:gd name="T10" fmla="*/ 3330 w 124"/>
                <a:gd name="T11" fmla="*/ 3875 h 110"/>
                <a:gd name="T12" fmla="*/ 2203 w 124"/>
                <a:gd name="T13" fmla="*/ 3800 h 110"/>
                <a:gd name="T14" fmla="*/ 1225 w 124"/>
                <a:gd name="T15" fmla="*/ 3833 h 110"/>
                <a:gd name="T16" fmla="*/ 442 w 124"/>
                <a:gd name="T17" fmla="*/ 3988 h 110"/>
                <a:gd name="T18" fmla="*/ 0 w 124"/>
                <a:gd name="T19" fmla="*/ 4300 h 110"/>
                <a:gd name="T20" fmla="*/ 204 w 124"/>
                <a:gd name="T21" fmla="*/ 3833 h 110"/>
                <a:gd name="T22" fmla="*/ 391 w 124"/>
                <a:gd name="T23" fmla="*/ 3488 h 110"/>
                <a:gd name="T24" fmla="*/ 778 w 124"/>
                <a:gd name="T25" fmla="*/ 3208 h 110"/>
                <a:gd name="T26" fmla="*/ 1225 w 124"/>
                <a:gd name="T27" fmla="*/ 2970 h 110"/>
                <a:gd name="T28" fmla="*/ 1756 w 124"/>
                <a:gd name="T29" fmla="*/ 2813 h 110"/>
                <a:gd name="T30" fmla="*/ 2296 w 124"/>
                <a:gd name="T31" fmla="*/ 2783 h 110"/>
                <a:gd name="T32" fmla="*/ 2889 w 124"/>
                <a:gd name="T33" fmla="*/ 2783 h 110"/>
                <a:gd name="T34" fmla="*/ 3521 w 124"/>
                <a:gd name="T35" fmla="*/ 2895 h 110"/>
                <a:gd name="T36" fmla="*/ 3576 w 124"/>
                <a:gd name="T37" fmla="*/ 2783 h 110"/>
                <a:gd name="T38" fmla="*/ 3420 w 124"/>
                <a:gd name="T39" fmla="*/ 2188 h 110"/>
                <a:gd name="T40" fmla="*/ 3275 w 124"/>
                <a:gd name="T41" fmla="*/ 1488 h 110"/>
                <a:gd name="T42" fmla="*/ 3185 w 124"/>
                <a:gd name="T43" fmla="*/ 1175 h 110"/>
                <a:gd name="T44" fmla="*/ 3092 w 124"/>
                <a:gd name="T45" fmla="*/ 1175 h 110"/>
                <a:gd name="T46" fmla="*/ 2981 w 124"/>
                <a:gd name="T47" fmla="*/ 1145 h 110"/>
                <a:gd name="T48" fmla="*/ 2889 w 124"/>
                <a:gd name="T49" fmla="*/ 1020 h 110"/>
                <a:gd name="T50" fmla="*/ 2791 w 124"/>
                <a:gd name="T51" fmla="*/ 908 h 110"/>
                <a:gd name="T52" fmla="*/ 2791 w 124"/>
                <a:gd name="T53" fmla="*/ 750 h 110"/>
                <a:gd name="T54" fmla="*/ 2889 w 124"/>
                <a:gd name="T55" fmla="*/ 550 h 110"/>
                <a:gd name="T56" fmla="*/ 3240 w 124"/>
                <a:gd name="T57" fmla="*/ 313 h 110"/>
                <a:gd name="T58" fmla="*/ 37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46" name="Freeform 82"/>
            <p:cNvSpPr>
              <a:spLocks noChangeArrowheads="1"/>
            </p:cNvSpPr>
            <p:nvPr/>
          </p:nvSpPr>
          <p:spPr bwMode="auto">
            <a:xfrm rot="11760000" flipV="1">
              <a:off x="2214" y="809"/>
              <a:ext cx="120" cy="229"/>
            </a:xfrm>
            <a:custGeom>
              <a:avLst/>
              <a:gdLst>
                <a:gd name="T0" fmla="*/ 1435 w 46"/>
                <a:gd name="T1" fmla="*/ 0 h 94"/>
                <a:gd name="T2" fmla="*/ 926 w 46"/>
                <a:gd name="T3" fmla="*/ 1347 h 94"/>
                <a:gd name="T4" fmla="*/ 694 w 46"/>
                <a:gd name="T5" fmla="*/ 2185 h 94"/>
                <a:gd name="T6" fmla="*/ 517 w 46"/>
                <a:gd name="T7" fmla="*/ 2777 h 94"/>
                <a:gd name="T8" fmla="*/ 0 w 46"/>
                <a:gd name="T9" fmla="*/ 3311 h 94"/>
                <a:gd name="T10" fmla="*/ 550 w 46"/>
                <a:gd name="T11" fmla="*/ 3092 h 94"/>
                <a:gd name="T12" fmla="*/ 1070 w 46"/>
                <a:gd name="T13" fmla="*/ 2819 h 94"/>
                <a:gd name="T14" fmla="*/ 1477 w 46"/>
                <a:gd name="T15" fmla="*/ 2426 h 94"/>
                <a:gd name="T16" fmla="*/ 1844 w 46"/>
                <a:gd name="T17" fmla="*/ 2012 h 94"/>
                <a:gd name="T18" fmla="*/ 2077 w 46"/>
                <a:gd name="T19" fmla="*/ 1549 h 94"/>
                <a:gd name="T20" fmla="*/ 2131 w 46"/>
                <a:gd name="T21" fmla="*/ 1057 h 94"/>
                <a:gd name="T22" fmla="*/ 1954 w 46"/>
                <a:gd name="T23" fmla="*/ 534 h 94"/>
                <a:gd name="T24" fmla="*/ 143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47" name="Freeform 83"/>
            <p:cNvSpPr>
              <a:spLocks noChangeArrowheads="1"/>
            </p:cNvSpPr>
            <p:nvPr/>
          </p:nvSpPr>
          <p:spPr bwMode="auto">
            <a:xfrm>
              <a:off x="1586" y="0"/>
              <a:ext cx="121" cy="118"/>
            </a:xfrm>
            <a:custGeom>
              <a:avLst/>
              <a:gdLst>
                <a:gd name="T0" fmla="*/ 112 w 124"/>
                <a:gd name="T1" fmla="*/ 0 h 121"/>
                <a:gd name="T2" fmla="*/ 101 w 124"/>
                <a:gd name="T3" fmla="*/ 9 h 121"/>
                <a:gd name="T4" fmla="*/ 91 w 124"/>
                <a:gd name="T5" fmla="*/ 21 h 121"/>
                <a:gd name="T6" fmla="*/ 73 w 124"/>
                <a:gd name="T7" fmla="*/ 37 h 121"/>
                <a:gd name="T8" fmla="*/ 58 w 124"/>
                <a:gd name="T9" fmla="*/ 50 h 121"/>
                <a:gd name="T10" fmla="*/ 37 w 124"/>
                <a:gd name="T11" fmla="*/ 59 h 121"/>
                <a:gd name="T12" fmla="*/ 20 w 124"/>
                <a:gd name="T13" fmla="*/ 66 h 121"/>
                <a:gd name="T14" fmla="*/ 0 w 124"/>
                <a:gd name="T15" fmla="*/ 67 h 121"/>
                <a:gd name="T16" fmla="*/ 10 w 124"/>
                <a:gd name="T17" fmla="*/ 88 h 121"/>
                <a:gd name="T18" fmla="*/ 20 w 124"/>
                <a:gd name="T19" fmla="*/ 101 h 121"/>
                <a:gd name="T20" fmla="*/ 37 w 124"/>
                <a:gd name="T21" fmla="*/ 109 h 121"/>
                <a:gd name="T22" fmla="*/ 56 w 124"/>
                <a:gd name="T23" fmla="*/ 109 h 121"/>
                <a:gd name="T24" fmla="*/ 75 w 124"/>
                <a:gd name="T25" fmla="*/ 99 h 121"/>
                <a:gd name="T26" fmla="*/ 93 w 124"/>
                <a:gd name="T27" fmla="*/ 80 h 121"/>
                <a:gd name="T28" fmla="*/ 104 w 124"/>
                <a:gd name="T29" fmla="*/ 49 h 121"/>
                <a:gd name="T30" fmla="*/ 112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1048" name="Freeform 85"/>
            <p:cNvSpPr>
              <a:spLocks noChangeArrowheads="1"/>
            </p:cNvSpPr>
            <p:nvPr/>
          </p:nvSpPr>
          <p:spPr bwMode="auto">
            <a:xfrm>
              <a:off x="-23" y="1848"/>
              <a:ext cx="33" cy="129"/>
            </a:xfrm>
            <a:custGeom>
              <a:avLst/>
              <a:gdLst>
                <a:gd name="T0" fmla="*/ 0 w 36"/>
                <a:gd name="T1" fmla="*/ 0 h 132"/>
                <a:gd name="T2" fmla="*/ 26 w 36"/>
                <a:gd name="T3" fmla="*/ 12 h 132"/>
                <a:gd name="T4" fmla="*/ 0 w 36"/>
                <a:gd name="T5" fmla="*/ 120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sp>
        <p:nvSpPr>
          <p:cNvPr id="1028" name="Text Box 86"/>
          <p:cNvSpPr txBox="1">
            <a:spLocks noChangeArrowheads="1"/>
          </p:cNvSpPr>
          <p:nvPr/>
        </p:nvSpPr>
        <p:spPr bwMode="auto">
          <a:xfrm>
            <a:off x="457200" y="6248400"/>
            <a:ext cx="2133600" cy="457200"/>
          </a:xfrm>
          <a:prstGeom prst="rect">
            <a:avLst/>
          </a:prstGeom>
          <a:no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ltLang="ru-RU"/>
          </a:p>
        </p:txBody>
      </p:sp>
      <p:sp>
        <p:nvSpPr>
          <p:cNvPr id="1029" name="Text Box 87"/>
          <p:cNvSpPr txBox="1">
            <a:spLocks noChangeArrowheads="1"/>
          </p:cNvSpPr>
          <p:nvPr/>
        </p:nvSpPr>
        <p:spPr bwMode="auto">
          <a:xfrm>
            <a:off x="3124200" y="6248400"/>
            <a:ext cx="2895600" cy="457200"/>
          </a:xfrm>
          <a:prstGeom prst="rect">
            <a:avLst/>
          </a:prstGeom>
          <a:no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ltLang="ru-RU"/>
          </a:p>
        </p:txBody>
      </p:sp>
      <p:sp>
        <p:nvSpPr>
          <p:cNvPr id="1112" name="Rectangle 88"/>
          <p:cNvSpPr>
            <a:spLocks noGrp="1" noChangeArrowheads="1"/>
          </p:cNvSpPr>
          <p:nvPr>
            <p:ph type="sldNum"/>
          </p:nvPr>
        </p:nvSpPr>
        <p:spPr bwMode="auto">
          <a:xfrm>
            <a:off x="6553200" y="6243638"/>
            <a:ext cx="2128838" cy="452437"/>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0">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pPr>
              <a:defRPr/>
            </a:pPr>
            <a:fld id="{51F0CF20-A7AE-4043-8617-0EA61D222FAE}" type="slidenum">
              <a:rPr lang="ru-RU"/>
              <a:pPr>
                <a:defRPr/>
              </a:pPr>
              <a:t>‹#›</a:t>
            </a:fld>
            <a:endParaRPr lang="ru-RU"/>
          </a:p>
        </p:txBody>
      </p:sp>
      <p:sp>
        <p:nvSpPr>
          <p:cNvPr id="1031" name="Rectangle 89"/>
          <p:cNvSpPr>
            <a:spLocks noGrp="1" noChangeArrowheads="1"/>
          </p:cNvSpPr>
          <p:nvPr>
            <p:ph type="title"/>
          </p:nvPr>
        </p:nvSpPr>
        <p:spPr bwMode="auto">
          <a:xfrm>
            <a:off x="2455863" y="596900"/>
            <a:ext cx="6188075" cy="3576638"/>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ltLang="ru-RU" smtClean="0"/>
              <a:t>Для правки текста заголовка щелкните мышью</a:t>
            </a:r>
          </a:p>
        </p:txBody>
      </p:sp>
      <p:sp>
        <p:nvSpPr>
          <p:cNvPr id="1032" name="Rectangle 90"/>
          <p:cNvSpPr>
            <a:spLocks noGrp="1" noChangeArrowheads="1"/>
          </p:cNvSpPr>
          <p:nvPr>
            <p:ph type="body" idx="1"/>
          </p:nvPr>
        </p:nvSpPr>
        <p:spPr bwMode="auto">
          <a:xfrm>
            <a:off x="457200" y="1604963"/>
            <a:ext cx="8224838" cy="45212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 id="2147485341" r:id="rId12"/>
  </p:sldLayoutIdLst>
  <p:txStyles>
    <p:titleStyle>
      <a:lvl1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mj-lt"/>
          <a:ea typeface="+mj-ea"/>
          <a:cs typeface="+mj-cs"/>
        </a:defRPr>
      </a:lvl1pPr>
      <a:lvl2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Verdana" pitchFamily="32" charset="0"/>
          <a:ea typeface="Lucida Sans Unicode" charset="0"/>
          <a:cs typeface="Lucida Sans Unicode" charset="0"/>
        </a:defRPr>
      </a:lvl2pPr>
      <a:lvl3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Verdana" pitchFamily="32" charset="0"/>
          <a:ea typeface="Lucida Sans Unicode" charset="0"/>
          <a:cs typeface="Lucida Sans Unicode" charset="0"/>
        </a:defRPr>
      </a:lvl3pPr>
      <a:lvl4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Verdana" pitchFamily="32" charset="0"/>
          <a:ea typeface="Lucida Sans Unicode" charset="0"/>
          <a:cs typeface="Lucida Sans Unicode" charset="0"/>
        </a:defRPr>
      </a:lvl4pPr>
      <a:lvl5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Verdana" pitchFamily="32" charset="0"/>
          <a:ea typeface="Lucida Sans Unicode" charset="0"/>
          <a:cs typeface="Lucida Sans Unicode" charset="0"/>
        </a:defRPr>
      </a:lvl5pPr>
      <a:lvl6pPr marL="2514600" indent="-228600" algn="l" defTabSz="449263" rtl="0" fontAlgn="base" hangingPunct="0">
        <a:lnSpc>
          <a:spcPct val="91000"/>
        </a:lnSpc>
        <a:spcBef>
          <a:spcPct val="0"/>
        </a:spcBef>
        <a:spcAft>
          <a:spcPct val="0"/>
        </a:spcAft>
        <a:buClr>
          <a:srgbClr val="000000"/>
        </a:buClr>
        <a:buSzPct val="100000"/>
        <a:buFont typeface="Times New Roman" pitchFamily="16" charset="0"/>
        <a:defRPr sz="4400">
          <a:solidFill>
            <a:srgbClr val="000066"/>
          </a:solidFill>
          <a:latin typeface="Verdana" pitchFamily="32" charset="0"/>
          <a:ea typeface="Lucida Sans Unicode" charset="0"/>
          <a:cs typeface="Lucida Sans Unicode" charset="0"/>
        </a:defRPr>
      </a:lvl6pPr>
      <a:lvl7pPr marL="2971800" indent="-228600" algn="l" defTabSz="449263" rtl="0" fontAlgn="base" hangingPunct="0">
        <a:lnSpc>
          <a:spcPct val="91000"/>
        </a:lnSpc>
        <a:spcBef>
          <a:spcPct val="0"/>
        </a:spcBef>
        <a:spcAft>
          <a:spcPct val="0"/>
        </a:spcAft>
        <a:buClr>
          <a:srgbClr val="000000"/>
        </a:buClr>
        <a:buSzPct val="100000"/>
        <a:buFont typeface="Times New Roman" pitchFamily="16" charset="0"/>
        <a:defRPr sz="4400">
          <a:solidFill>
            <a:srgbClr val="000066"/>
          </a:solidFill>
          <a:latin typeface="Verdana" pitchFamily="32" charset="0"/>
          <a:ea typeface="Lucida Sans Unicode" charset="0"/>
          <a:cs typeface="Lucida Sans Unicode" charset="0"/>
        </a:defRPr>
      </a:lvl7pPr>
      <a:lvl8pPr marL="3429000" indent="-228600" algn="l" defTabSz="449263" rtl="0" fontAlgn="base" hangingPunct="0">
        <a:lnSpc>
          <a:spcPct val="91000"/>
        </a:lnSpc>
        <a:spcBef>
          <a:spcPct val="0"/>
        </a:spcBef>
        <a:spcAft>
          <a:spcPct val="0"/>
        </a:spcAft>
        <a:buClr>
          <a:srgbClr val="000000"/>
        </a:buClr>
        <a:buSzPct val="100000"/>
        <a:buFont typeface="Times New Roman" pitchFamily="16" charset="0"/>
        <a:defRPr sz="4400">
          <a:solidFill>
            <a:srgbClr val="000066"/>
          </a:solidFill>
          <a:latin typeface="Verdana" pitchFamily="32" charset="0"/>
          <a:ea typeface="Lucida Sans Unicode" charset="0"/>
          <a:cs typeface="Lucida Sans Unicode" charset="0"/>
        </a:defRPr>
      </a:lvl8pPr>
      <a:lvl9pPr marL="3886200" indent="-228600" algn="l" defTabSz="449263" rtl="0" fontAlgn="base" hangingPunct="0">
        <a:lnSpc>
          <a:spcPct val="91000"/>
        </a:lnSpc>
        <a:spcBef>
          <a:spcPct val="0"/>
        </a:spcBef>
        <a:spcAft>
          <a:spcPct val="0"/>
        </a:spcAft>
        <a:buClr>
          <a:srgbClr val="000000"/>
        </a:buClr>
        <a:buSzPct val="100000"/>
        <a:buFont typeface="Times New Roman" pitchFamily="16" charset="0"/>
        <a:defRPr sz="4400">
          <a:solidFill>
            <a:srgbClr val="000066"/>
          </a:solidFill>
          <a:latin typeface="Verdana" pitchFamily="32" charset="0"/>
          <a:ea typeface="Lucida Sans Unicode" charset="0"/>
          <a:cs typeface="Lucida Sans Unicode" charset="0"/>
        </a:defRPr>
      </a:lvl9pPr>
    </p:titleStyle>
    <p:bodyStyle>
      <a:lvl1pPr marL="342900" indent="-342900" algn="l" defTabSz="449263" rtl="0" eaLnBrk="0" fontAlgn="base" hangingPunct="0">
        <a:lnSpc>
          <a:spcPct val="101000"/>
        </a:lnSpc>
        <a:spcBef>
          <a:spcPct val="0"/>
        </a:spcBef>
        <a:spcAft>
          <a:spcPts val="1425"/>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lnSpc>
          <a:spcPct val="101000"/>
        </a:lnSpc>
        <a:spcBef>
          <a:spcPct val="0"/>
        </a:spcBef>
        <a:spcAft>
          <a:spcPts val="1138"/>
        </a:spcAft>
        <a:buClr>
          <a:srgbClr val="000000"/>
        </a:buClr>
        <a:buSzPct val="100000"/>
        <a:buFont typeface="Times New Roman" pitchFamily="18" charset="0"/>
        <a:buChar char="–"/>
        <a:defRPr sz="2400">
          <a:solidFill>
            <a:srgbClr val="000066"/>
          </a:solidFill>
          <a:latin typeface="+mn-lt"/>
          <a:ea typeface="+mn-ea"/>
          <a:cs typeface="+mn-cs"/>
        </a:defRPr>
      </a:lvl2pPr>
      <a:lvl3pPr marL="1143000" indent="-228600" algn="l" defTabSz="449263" rtl="0" eaLnBrk="0" fontAlgn="base" hangingPunct="0">
        <a:lnSpc>
          <a:spcPct val="101000"/>
        </a:lnSpc>
        <a:spcBef>
          <a:spcPct val="0"/>
        </a:spcBef>
        <a:spcAft>
          <a:spcPts val="850"/>
        </a:spcAft>
        <a:buClr>
          <a:srgbClr val="000000"/>
        </a:buClr>
        <a:buSzPct val="100000"/>
        <a:buFont typeface="Times New Roman" pitchFamily="18" charset="0"/>
        <a:buChar char="•"/>
        <a:defRPr sz="2000">
          <a:solidFill>
            <a:srgbClr val="000066"/>
          </a:solidFill>
          <a:latin typeface="+mn-lt"/>
          <a:ea typeface="+mn-ea"/>
          <a:cs typeface="+mn-cs"/>
        </a:defRPr>
      </a:lvl3pPr>
      <a:lvl4pPr marL="1600200" indent="-228600" algn="l" defTabSz="449263" rtl="0" eaLnBrk="0" fontAlgn="base" hangingPunct="0">
        <a:lnSpc>
          <a:spcPct val="101000"/>
        </a:lnSpc>
        <a:spcBef>
          <a:spcPct val="0"/>
        </a:spcBef>
        <a:spcAft>
          <a:spcPts val="575"/>
        </a:spcAft>
        <a:buClr>
          <a:srgbClr val="000000"/>
        </a:buClr>
        <a:buSzPct val="100000"/>
        <a:buFont typeface="Times New Roman" pitchFamily="18" charset="0"/>
        <a:buChar char="–"/>
        <a:defRPr sz="2000">
          <a:solidFill>
            <a:srgbClr val="000066"/>
          </a:solidFill>
          <a:latin typeface="+mn-lt"/>
          <a:ea typeface="+mn-ea"/>
          <a:cs typeface="+mn-cs"/>
        </a:defRPr>
      </a:lvl4pPr>
      <a:lvl5pPr marL="2057400" indent="-228600" algn="l" defTabSz="449263" rtl="0" eaLnBrk="0" fontAlgn="base" hangingPunct="0">
        <a:lnSpc>
          <a:spcPct val="101000"/>
        </a:lnSpc>
        <a:spcBef>
          <a:spcPct val="0"/>
        </a:spcBef>
        <a:spcAft>
          <a:spcPts val="288"/>
        </a:spcAft>
        <a:buClr>
          <a:srgbClr val="000000"/>
        </a:buClr>
        <a:buSzPct val="100000"/>
        <a:buFont typeface="Times New Roman" pitchFamily="18" charset="0"/>
        <a:buChar char="»"/>
        <a:defRPr sz="2000">
          <a:solidFill>
            <a:srgbClr val="000066"/>
          </a:solidFill>
          <a:latin typeface="+mn-lt"/>
          <a:ea typeface="+mn-ea"/>
          <a:cs typeface="+mn-cs"/>
        </a:defRPr>
      </a:lvl5pPr>
      <a:lvl6pPr marL="2514600" indent="-228600" algn="l" defTabSz="449263" rtl="0" fontAlgn="base" hangingPunct="0">
        <a:lnSpc>
          <a:spcPct val="101000"/>
        </a:lnSpc>
        <a:spcBef>
          <a:spcPct val="0"/>
        </a:spcBef>
        <a:spcAft>
          <a:spcPts val="288"/>
        </a:spcAft>
        <a:buClr>
          <a:srgbClr val="000000"/>
        </a:buClr>
        <a:buSzPct val="100000"/>
        <a:buFont typeface="Times New Roman" pitchFamily="16" charset="0"/>
        <a:defRPr sz="2000">
          <a:solidFill>
            <a:srgbClr val="000066"/>
          </a:solidFill>
          <a:latin typeface="+mn-lt"/>
          <a:ea typeface="+mn-ea"/>
          <a:cs typeface="+mn-cs"/>
        </a:defRPr>
      </a:lvl6pPr>
      <a:lvl7pPr marL="2971800" indent="-228600" algn="l" defTabSz="449263" rtl="0" fontAlgn="base" hangingPunct="0">
        <a:lnSpc>
          <a:spcPct val="101000"/>
        </a:lnSpc>
        <a:spcBef>
          <a:spcPct val="0"/>
        </a:spcBef>
        <a:spcAft>
          <a:spcPts val="288"/>
        </a:spcAft>
        <a:buClr>
          <a:srgbClr val="000000"/>
        </a:buClr>
        <a:buSzPct val="100000"/>
        <a:buFont typeface="Times New Roman" pitchFamily="16" charset="0"/>
        <a:defRPr sz="2000">
          <a:solidFill>
            <a:srgbClr val="000066"/>
          </a:solidFill>
          <a:latin typeface="+mn-lt"/>
          <a:ea typeface="+mn-ea"/>
          <a:cs typeface="+mn-cs"/>
        </a:defRPr>
      </a:lvl7pPr>
      <a:lvl8pPr marL="3429000" indent="-228600" algn="l" defTabSz="449263" rtl="0" fontAlgn="base" hangingPunct="0">
        <a:lnSpc>
          <a:spcPct val="101000"/>
        </a:lnSpc>
        <a:spcBef>
          <a:spcPct val="0"/>
        </a:spcBef>
        <a:spcAft>
          <a:spcPts val="288"/>
        </a:spcAft>
        <a:buClr>
          <a:srgbClr val="000000"/>
        </a:buClr>
        <a:buSzPct val="100000"/>
        <a:buFont typeface="Times New Roman" pitchFamily="16" charset="0"/>
        <a:defRPr sz="2000">
          <a:solidFill>
            <a:srgbClr val="000066"/>
          </a:solidFill>
          <a:latin typeface="+mn-lt"/>
          <a:ea typeface="+mn-ea"/>
          <a:cs typeface="+mn-cs"/>
        </a:defRPr>
      </a:lvl8pPr>
      <a:lvl9pPr marL="3886200" indent="-228600" algn="l" defTabSz="449263" rtl="0" fontAlgn="base" hangingPunct="0">
        <a:lnSpc>
          <a:spcPct val="101000"/>
        </a:lnSpc>
        <a:spcBef>
          <a:spcPct val="0"/>
        </a:spcBef>
        <a:spcAft>
          <a:spcPts val="288"/>
        </a:spcAft>
        <a:buClr>
          <a:srgbClr val="000000"/>
        </a:buClr>
        <a:buSzPct val="100000"/>
        <a:buFont typeface="Times New Roman" pitchFamily="16" charset="0"/>
        <a:defRPr sz="2000">
          <a:solidFill>
            <a:srgbClr val="000066"/>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193675" y="-282575"/>
            <a:ext cx="3063875" cy="7134225"/>
            <a:chOff x="-122" y="-178"/>
            <a:chExt cx="1930" cy="4494"/>
          </a:xfrm>
        </p:grpSpPr>
        <p:sp>
          <p:nvSpPr>
            <p:cNvPr id="2056" name="Freeform 2"/>
            <p:cNvSpPr>
              <a:spLocks noChangeArrowheads="1"/>
            </p:cNvSpPr>
            <p:nvPr/>
          </p:nvSpPr>
          <p:spPr bwMode="auto">
            <a:xfrm>
              <a:off x="-36" y="3233"/>
              <a:ext cx="477" cy="821"/>
            </a:xfrm>
            <a:custGeom>
              <a:avLst/>
              <a:gdLst>
                <a:gd name="T0" fmla="*/ 5 w 472"/>
                <a:gd name="T1" fmla="*/ 36 h 802"/>
                <a:gd name="T2" fmla="*/ 197 w 472"/>
                <a:gd name="T3" fmla="*/ 30 h 802"/>
                <a:gd name="T4" fmla="*/ 321 w 472"/>
                <a:gd name="T5" fmla="*/ 74 h 802"/>
                <a:gd name="T6" fmla="*/ 373 w 472"/>
                <a:gd name="T7" fmla="*/ 106 h 802"/>
                <a:gd name="T8" fmla="*/ 430 w 472"/>
                <a:gd name="T9" fmla="*/ 178 h 802"/>
                <a:gd name="T10" fmla="*/ 457 w 472"/>
                <a:gd name="T11" fmla="*/ 274 h 802"/>
                <a:gd name="T12" fmla="*/ 413 w 472"/>
                <a:gd name="T13" fmla="*/ 582 h 802"/>
                <a:gd name="T14" fmla="*/ 357 w 472"/>
                <a:gd name="T15" fmla="*/ 696 h 802"/>
                <a:gd name="T16" fmla="*/ 181 w 472"/>
                <a:gd name="T17" fmla="*/ 784 h 802"/>
                <a:gd name="T18" fmla="*/ 81 w 472"/>
                <a:gd name="T19" fmla="*/ 802 h 802"/>
                <a:gd name="T20" fmla="*/ 73 w 472"/>
                <a:gd name="T21" fmla="*/ 880 h 802"/>
                <a:gd name="T22" fmla="*/ 7 w 472"/>
                <a:gd name="T23" fmla="*/ 866 h 802"/>
                <a:gd name="T24" fmla="*/ 5 w 472"/>
                <a:gd name="T25" fmla="*/ 825 h 802"/>
                <a:gd name="T26" fmla="*/ 37 w 472"/>
                <a:gd name="T27" fmla="*/ 793 h 802"/>
                <a:gd name="T28" fmla="*/ 5 w 472"/>
                <a:gd name="T29" fmla="*/ 736 h 802"/>
                <a:gd name="T30" fmla="*/ 5 w 472"/>
                <a:gd name="T31" fmla="*/ 36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rgbClr val="660066">
                <a:alpha val="50195"/>
              </a:srgbClr>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nvGrpSpPr>
            <p:cNvPr id="2057" name="Group 3"/>
            <p:cNvGrpSpPr>
              <a:grpSpLocks/>
            </p:cNvGrpSpPr>
            <p:nvPr/>
          </p:nvGrpSpPr>
          <p:grpSpPr bwMode="auto">
            <a:xfrm>
              <a:off x="75" y="2389"/>
              <a:ext cx="456" cy="453"/>
              <a:chOff x="75" y="2389"/>
              <a:chExt cx="456" cy="453"/>
            </a:xfrm>
          </p:grpSpPr>
          <p:sp>
            <p:nvSpPr>
              <p:cNvPr id="2089" name="Freeform 4"/>
              <p:cNvSpPr>
                <a:spLocks noChangeArrowheads="1"/>
              </p:cNvSpPr>
              <p:nvPr/>
            </p:nvSpPr>
            <p:spPr bwMode="auto">
              <a:xfrm>
                <a:off x="75" y="2389"/>
                <a:ext cx="142" cy="168"/>
              </a:xfrm>
              <a:custGeom>
                <a:avLst/>
                <a:gdLst>
                  <a:gd name="T0" fmla="*/ 712 w 83"/>
                  <a:gd name="T1" fmla="*/ 118 h 117"/>
                  <a:gd name="T2" fmla="*/ 231 w 83"/>
                  <a:gd name="T3" fmla="*/ 0 h 117"/>
                  <a:gd name="T4" fmla="*/ 0 w 83"/>
                  <a:gd name="T5" fmla="*/ 497 h 117"/>
                  <a:gd name="T6" fmla="*/ 712 w 83"/>
                  <a:gd name="T7" fmla="*/ 11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90" name="Freeform 5"/>
              <p:cNvSpPr>
                <a:spLocks noChangeArrowheads="1"/>
              </p:cNvSpPr>
              <p:nvPr/>
            </p:nvSpPr>
            <p:spPr bwMode="auto">
              <a:xfrm>
                <a:off x="285" y="2470"/>
                <a:ext cx="246" cy="139"/>
              </a:xfrm>
              <a:custGeom>
                <a:avLst/>
                <a:gdLst>
                  <a:gd name="T0" fmla="*/ 0 w 140"/>
                  <a:gd name="T1" fmla="*/ 396 h 98"/>
                  <a:gd name="T2" fmla="*/ 1125 w 140"/>
                  <a:gd name="T3" fmla="*/ 0 h 98"/>
                  <a:gd name="T4" fmla="*/ 1334 w 140"/>
                  <a:gd name="T5" fmla="*/ 199 h 98"/>
                  <a:gd name="T6" fmla="*/ 0 w 140"/>
                  <a:gd name="T7" fmla="*/ 396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91" name="Freeform 6"/>
              <p:cNvSpPr>
                <a:spLocks noChangeArrowheads="1"/>
              </p:cNvSpPr>
              <p:nvPr/>
            </p:nvSpPr>
            <p:spPr bwMode="auto">
              <a:xfrm>
                <a:off x="235" y="2772"/>
                <a:ext cx="257" cy="70"/>
              </a:xfrm>
              <a:custGeom>
                <a:avLst/>
                <a:gdLst>
                  <a:gd name="T0" fmla="*/ 0 w 145"/>
                  <a:gd name="T1" fmla="*/ 29 h 49"/>
                  <a:gd name="T2" fmla="*/ 1432 w 145"/>
                  <a:gd name="T3" fmla="*/ 0 h 49"/>
                  <a:gd name="T4" fmla="*/ 1290 w 145"/>
                  <a:gd name="T5" fmla="*/ 204 h 49"/>
                  <a:gd name="T6" fmla="*/ 0 w 145"/>
                  <a:gd name="T7" fmla="*/ 29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sp>
          <p:nvSpPr>
            <p:cNvPr id="2058" name="Freeform 7"/>
            <p:cNvSpPr>
              <a:spLocks noChangeArrowheads="1"/>
            </p:cNvSpPr>
            <p:nvPr/>
          </p:nvSpPr>
          <p:spPr bwMode="auto">
            <a:xfrm>
              <a:off x="61" y="1665"/>
              <a:ext cx="719" cy="787"/>
            </a:xfrm>
            <a:custGeom>
              <a:avLst/>
              <a:gdLst>
                <a:gd name="T0" fmla="*/ 14 w 710"/>
                <a:gd name="T1" fmla="*/ 459 h 768"/>
                <a:gd name="T2" fmla="*/ 14 w 710"/>
                <a:gd name="T3" fmla="*/ 300 h 768"/>
                <a:gd name="T4" fmla="*/ 106 w 710"/>
                <a:gd name="T5" fmla="*/ 160 h 768"/>
                <a:gd name="T6" fmla="*/ 158 w 710"/>
                <a:gd name="T7" fmla="*/ 105 h 768"/>
                <a:gd name="T8" fmla="*/ 210 w 710"/>
                <a:gd name="T9" fmla="*/ 72 h 768"/>
                <a:gd name="T10" fmla="*/ 368 w 710"/>
                <a:gd name="T11" fmla="*/ 0 h 768"/>
                <a:gd name="T12" fmla="*/ 562 w 710"/>
                <a:gd name="T13" fmla="*/ 8 h 768"/>
                <a:gd name="T14" fmla="*/ 696 w 710"/>
                <a:gd name="T15" fmla="*/ 105 h 768"/>
                <a:gd name="T16" fmla="*/ 746 w 710"/>
                <a:gd name="T17" fmla="*/ 220 h 768"/>
                <a:gd name="T18" fmla="*/ 738 w 710"/>
                <a:gd name="T19" fmla="*/ 441 h 768"/>
                <a:gd name="T20" fmla="*/ 714 w 710"/>
                <a:gd name="T21" fmla="*/ 494 h 768"/>
                <a:gd name="T22" fmla="*/ 578 w 710"/>
                <a:gd name="T23" fmla="*/ 697 h 768"/>
                <a:gd name="T24" fmla="*/ 546 w 710"/>
                <a:gd name="T25" fmla="*/ 723 h 768"/>
                <a:gd name="T26" fmla="*/ 494 w 710"/>
                <a:gd name="T27" fmla="*/ 732 h 768"/>
                <a:gd name="T28" fmla="*/ 546 w 710"/>
                <a:gd name="T29" fmla="*/ 750 h 768"/>
                <a:gd name="T30" fmla="*/ 594 w 710"/>
                <a:gd name="T31" fmla="*/ 768 h 768"/>
                <a:gd name="T32" fmla="*/ 603 w 710"/>
                <a:gd name="T33" fmla="*/ 794 h 768"/>
                <a:gd name="T34" fmla="*/ 554 w 710"/>
                <a:gd name="T35" fmla="*/ 812 h 768"/>
                <a:gd name="T36" fmla="*/ 528 w 710"/>
                <a:gd name="T37" fmla="*/ 830 h 768"/>
                <a:gd name="T38" fmla="*/ 478 w 710"/>
                <a:gd name="T39" fmla="*/ 846 h 768"/>
                <a:gd name="T40" fmla="*/ 462 w 710"/>
                <a:gd name="T41" fmla="*/ 786 h 768"/>
                <a:gd name="T42" fmla="*/ 258 w 710"/>
                <a:gd name="T43" fmla="*/ 758 h 768"/>
                <a:gd name="T44" fmla="*/ 142 w 710"/>
                <a:gd name="T45" fmla="*/ 714 h 768"/>
                <a:gd name="T46" fmla="*/ 114 w 710"/>
                <a:gd name="T47" fmla="*/ 688 h 768"/>
                <a:gd name="T48" fmla="*/ 82 w 710"/>
                <a:gd name="T49" fmla="*/ 635 h 768"/>
                <a:gd name="T50" fmla="*/ 58 w 710"/>
                <a:gd name="T51" fmla="*/ 511 h 768"/>
                <a:gd name="T52" fmla="*/ 30 w 710"/>
                <a:gd name="T53" fmla="*/ 450 h 768"/>
                <a:gd name="T54" fmla="*/ 22 w 710"/>
                <a:gd name="T55" fmla="*/ 424 h 768"/>
                <a:gd name="T56" fmla="*/ 14 w 710"/>
                <a:gd name="T57" fmla="*/ 459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rgbClr val="33CCCC">
                <a:alpha val="50195"/>
              </a:srgbClr>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nvGrpSpPr>
            <p:cNvPr id="2059" name="Group 8"/>
            <p:cNvGrpSpPr>
              <a:grpSpLocks/>
            </p:cNvGrpSpPr>
            <p:nvPr/>
          </p:nvGrpSpPr>
          <p:grpSpPr bwMode="auto">
            <a:xfrm>
              <a:off x="-122" y="1579"/>
              <a:ext cx="1930" cy="2048"/>
              <a:chOff x="-122" y="1579"/>
              <a:chExt cx="1930" cy="2048"/>
            </a:xfrm>
          </p:grpSpPr>
          <p:sp>
            <p:nvSpPr>
              <p:cNvPr id="2082" name="Freeform 11"/>
              <p:cNvSpPr>
                <a:spLocks noChangeArrowheads="1"/>
              </p:cNvSpPr>
              <p:nvPr/>
            </p:nvSpPr>
            <p:spPr bwMode="auto">
              <a:xfrm rot="21240000" flipH="1">
                <a:off x="78" y="1876"/>
                <a:ext cx="188" cy="343"/>
              </a:xfrm>
              <a:custGeom>
                <a:avLst/>
                <a:gdLst>
                  <a:gd name="T0" fmla="*/ 438 w 128"/>
                  <a:gd name="T1" fmla="*/ 0 h 217"/>
                  <a:gd name="T2" fmla="*/ 488 w 128"/>
                  <a:gd name="T3" fmla="*/ 55 h 217"/>
                  <a:gd name="T4" fmla="*/ 535 w 128"/>
                  <a:gd name="T5" fmla="*/ 169 h 217"/>
                  <a:gd name="T6" fmla="*/ 574 w 128"/>
                  <a:gd name="T7" fmla="*/ 313 h 217"/>
                  <a:gd name="T8" fmla="*/ 595 w 128"/>
                  <a:gd name="T9" fmla="*/ 485 h 217"/>
                  <a:gd name="T10" fmla="*/ 593 w 128"/>
                  <a:gd name="T11" fmla="*/ 692 h 217"/>
                  <a:gd name="T12" fmla="*/ 539 w 128"/>
                  <a:gd name="T13" fmla="*/ 904 h 217"/>
                  <a:gd name="T14" fmla="*/ 438 w 128"/>
                  <a:gd name="T15" fmla="*/ 1129 h 217"/>
                  <a:gd name="T16" fmla="*/ 278 w 128"/>
                  <a:gd name="T17" fmla="*/ 1355 h 217"/>
                  <a:gd name="T18" fmla="*/ 229 w 128"/>
                  <a:gd name="T19" fmla="*/ 1331 h 217"/>
                  <a:gd name="T20" fmla="*/ 176 w 128"/>
                  <a:gd name="T21" fmla="*/ 1312 h 217"/>
                  <a:gd name="T22" fmla="*/ 120 w 128"/>
                  <a:gd name="T23" fmla="*/ 1279 h 217"/>
                  <a:gd name="T24" fmla="*/ 75 w 128"/>
                  <a:gd name="T25" fmla="*/ 1257 h 217"/>
                  <a:gd name="T26" fmla="*/ 38 w 128"/>
                  <a:gd name="T27" fmla="*/ 1225 h 217"/>
                  <a:gd name="T28" fmla="*/ 9 w 128"/>
                  <a:gd name="T29" fmla="*/ 1184 h 217"/>
                  <a:gd name="T30" fmla="*/ 0 w 128"/>
                  <a:gd name="T31" fmla="*/ 1141 h 217"/>
                  <a:gd name="T32" fmla="*/ 1 w 128"/>
                  <a:gd name="T33" fmla="*/ 1110 h 217"/>
                  <a:gd name="T34" fmla="*/ 60 w 128"/>
                  <a:gd name="T35" fmla="*/ 1067 h 217"/>
                  <a:gd name="T36" fmla="*/ 137 w 128"/>
                  <a:gd name="T37" fmla="*/ 1002 h 217"/>
                  <a:gd name="T38" fmla="*/ 216 w 128"/>
                  <a:gd name="T39" fmla="*/ 937 h 217"/>
                  <a:gd name="T40" fmla="*/ 295 w 128"/>
                  <a:gd name="T41" fmla="*/ 838 h 217"/>
                  <a:gd name="T42" fmla="*/ 367 w 128"/>
                  <a:gd name="T43" fmla="*/ 700 h 217"/>
                  <a:gd name="T44" fmla="*/ 424 w 128"/>
                  <a:gd name="T45" fmla="*/ 517 h 217"/>
                  <a:gd name="T46" fmla="*/ 451 w 128"/>
                  <a:gd name="T47" fmla="*/ 288 h 217"/>
                  <a:gd name="T48" fmla="*/ 43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83" name="Freeform 12"/>
              <p:cNvSpPr>
                <a:spLocks noChangeArrowheads="1"/>
              </p:cNvSpPr>
              <p:nvPr/>
            </p:nvSpPr>
            <p:spPr bwMode="auto">
              <a:xfrm rot="21240000" flipH="1">
                <a:off x="477" y="2329"/>
                <a:ext cx="173" cy="203"/>
              </a:xfrm>
              <a:custGeom>
                <a:avLst/>
                <a:gdLst>
                  <a:gd name="T0" fmla="*/ 358 w 117"/>
                  <a:gd name="T1" fmla="*/ 0 h 132"/>
                  <a:gd name="T2" fmla="*/ 0 w 117"/>
                  <a:gd name="T3" fmla="*/ 137 h 132"/>
                  <a:gd name="T4" fmla="*/ 13 w 117"/>
                  <a:gd name="T5" fmla="*/ 146 h 132"/>
                  <a:gd name="T6" fmla="*/ 68 w 117"/>
                  <a:gd name="T7" fmla="*/ 163 h 132"/>
                  <a:gd name="T8" fmla="*/ 140 w 117"/>
                  <a:gd name="T9" fmla="*/ 201 h 132"/>
                  <a:gd name="T10" fmla="*/ 220 w 117"/>
                  <a:gd name="T11" fmla="*/ 263 h 132"/>
                  <a:gd name="T12" fmla="*/ 316 w 117"/>
                  <a:gd name="T13" fmla="*/ 346 h 132"/>
                  <a:gd name="T14" fmla="*/ 401 w 117"/>
                  <a:gd name="T15" fmla="*/ 448 h 132"/>
                  <a:gd name="T16" fmla="*/ 488 w 117"/>
                  <a:gd name="T17" fmla="*/ 575 h 132"/>
                  <a:gd name="T18" fmla="*/ 556 w 117"/>
                  <a:gd name="T19" fmla="*/ 738 h 132"/>
                  <a:gd name="T20" fmla="*/ 560 w 117"/>
                  <a:gd name="T21" fmla="*/ 674 h 132"/>
                  <a:gd name="T22" fmla="*/ 549 w 117"/>
                  <a:gd name="T23" fmla="*/ 601 h 132"/>
                  <a:gd name="T24" fmla="*/ 518 w 117"/>
                  <a:gd name="T25" fmla="*/ 501 h 132"/>
                  <a:gd name="T26" fmla="*/ 472 w 117"/>
                  <a:gd name="T27" fmla="*/ 414 h 132"/>
                  <a:gd name="T28" fmla="*/ 426 w 117"/>
                  <a:gd name="T29" fmla="*/ 324 h 132"/>
                  <a:gd name="T30" fmla="*/ 371 w 117"/>
                  <a:gd name="T31" fmla="*/ 251 h 132"/>
                  <a:gd name="T32" fmla="*/ 319 w 117"/>
                  <a:gd name="T33" fmla="*/ 201 h 132"/>
                  <a:gd name="T34" fmla="*/ 278 w 117"/>
                  <a:gd name="T35" fmla="*/ 177 h 132"/>
                  <a:gd name="T36" fmla="*/ 330 w 117"/>
                  <a:gd name="T37" fmla="*/ 163 h 132"/>
                  <a:gd name="T38" fmla="*/ 379 w 117"/>
                  <a:gd name="T39" fmla="*/ 157 h 132"/>
                  <a:gd name="T40" fmla="*/ 426 w 117"/>
                  <a:gd name="T41" fmla="*/ 146 h 132"/>
                  <a:gd name="T42" fmla="*/ 467 w 117"/>
                  <a:gd name="T43" fmla="*/ 137 h 132"/>
                  <a:gd name="T44" fmla="*/ 501 w 117"/>
                  <a:gd name="T45" fmla="*/ 135 h 132"/>
                  <a:gd name="T46" fmla="*/ 520 w 117"/>
                  <a:gd name="T47" fmla="*/ 123 h 132"/>
                  <a:gd name="T48" fmla="*/ 540 w 117"/>
                  <a:gd name="T49" fmla="*/ 115 h 132"/>
                  <a:gd name="T50" fmla="*/ 547 w 117"/>
                  <a:gd name="T51" fmla="*/ 115 h 132"/>
                  <a:gd name="T52" fmla="*/ 358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84" name="Freeform 13"/>
              <p:cNvSpPr>
                <a:spLocks noChangeArrowheads="1"/>
              </p:cNvSpPr>
              <p:nvPr/>
            </p:nvSpPr>
            <p:spPr bwMode="auto">
              <a:xfrm rot="21240000" flipH="1">
                <a:off x="426" y="2382"/>
                <a:ext cx="40" cy="119"/>
              </a:xfrm>
              <a:custGeom>
                <a:avLst/>
                <a:gdLst>
                  <a:gd name="T0" fmla="*/ 105 w 29"/>
                  <a:gd name="T1" fmla="*/ 0 h 77"/>
                  <a:gd name="T2" fmla="*/ 84 w 29"/>
                  <a:gd name="T3" fmla="*/ 0 h 77"/>
                  <a:gd name="T4" fmla="*/ 57 w 29"/>
                  <a:gd name="T5" fmla="*/ 22 h 77"/>
                  <a:gd name="T6" fmla="*/ 32 w 29"/>
                  <a:gd name="T7" fmla="*/ 53 h 77"/>
                  <a:gd name="T8" fmla="*/ 15 w 29"/>
                  <a:gd name="T9" fmla="*/ 108 h 77"/>
                  <a:gd name="T10" fmla="*/ 1 w 29"/>
                  <a:gd name="T11" fmla="*/ 170 h 77"/>
                  <a:gd name="T12" fmla="*/ 0 w 29"/>
                  <a:gd name="T13" fmla="*/ 250 h 77"/>
                  <a:gd name="T14" fmla="*/ 11 w 29"/>
                  <a:gd name="T15" fmla="*/ 345 h 77"/>
                  <a:gd name="T16" fmla="*/ 40 w 29"/>
                  <a:gd name="T17" fmla="*/ 439 h 77"/>
                  <a:gd name="T18" fmla="*/ 55 w 29"/>
                  <a:gd name="T19" fmla="*/ 303 h 77"/>
                  <a:gd name="T20" fmla="*/ 69 w 29"/>
                  <a:gd name="T21" fmla="*/ 210 h 77"/>
                  <a:gd name="T22" fmla="*/ 84 w 29"/>
                  <a:gd name="T23" fmla="*/ 127 h 77"/>
                  <a:gd name="T24" fmla="*/ 105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nvGrpSpPr>
              <p:cNvPr id="2085" name="Group 14"/>
              <p:cNvGrpSpPr>
                <a:grpSpLocks/>
              </p:cNvGrpSpPr>
              <p:nvPr/>
            </p:nvGrpSpPr>
            <p:grpSpPr bwMode="auto">
              <a:xfrm>
                <a:off x="220" y="2582"/>
                <a:ext cx="1588" cy="1046"/>
                <a:chOff x="220" y="2582"/>
                <a:chExt cx="1588" cy="1046"/>
              </a:xfrm>
            </p:grpSpPr>
            <p:sp>
              <p:nvSpPr>
                <p:cNvPr id="2086" name="Freeform 15"/>
                <p:cNvSpPr>
                  <a:spLocks noChangeArrowheads="1"/>
                </p:cNvSpPr>
                <p:nvPr/>
              </p:nvSpPr>
              <p:spPr bwMode="auto">
                <a:xfrm rot="4200000">
                  <a:off x="411" y="2919"/>
                  <a:ext cx="467" cy="731"/>
                </a:xfrm>
                <a:custGeom>
                  <a:avLst/>
                  <a:gdLst>
                    <a:gd name="T0" fmla="*/ 311 w 207"/>
                    <a:gd name="T1" fmla="*/ 124 h 564"/>
                    <a:gd name="T2" fmla="*/ 162 w 207"/>
                    <a:gd name="T3" fmla="*/ 203 h 564"/>
                    <a:gd name="T4" fmla="*/ 81 w 207"/>
                    <a:gd name="T5" fmla="*/ 279 h 564"/>
                    <a:gd name="T6" fmla="*/ 0 w 207"/>
                    <a:gd name="T7" fmla="*/ 353 h 564"/>
                    <a:gd name="T8" fmla="*/ 0 w 207"/>
                    <a:gd name="T9" fmla="*/ 426 h 564"/>
                    <a:gd name="T10" fmla="*/ 81 w 207"/>
                    <a:gd name="T11" fmla="*/ 507 h 564"/>
                    <a:gd name="T12" fmla="*/ 183 w 207"/>
                    <a:gd name="T13" fmla="*/ 595 h 564"/>
                    <a:gd name="T14" fmla="*/ 413 w 207"/>
                    <a:gd name="T15" fmla="*/ 697 h 564"/>
                    <a:gd name="T16" fmla="*/ 749 w 207"/>
                    <a:gd name="T17" fmla="*/ 810 h 564"/>
                    <a:gd name="T18" fmla="*/ 1114 w 207"/>
                    <a:gd name="T19" fmla="*/ 918 h 564"/>
                    <a:gd name="T20" fmla="*/ 1584 w 207"/>
                    <a:gd name="T21" fmla="*/ 1028 h 564"/>
                    <a:gd name="T22" fmla="*/ 2148 w 207"/>
                    <a:gd name="T23" fmla="*/ 1146 h 564"/>
                    <a:gd name="T24" fmla="*/ 2743 w 207"/>
                    <a:gd name="T25" fmla="*/ 1259 h 564"/>
                    <a:gd name="T26" fmla="*/ 3420 w 207"/>
                    <a:gd name="T27" fmla="*/ 1362 h 564"/>
                    <a:gd name="T28" fmla="*/ 4068 w 207"/>
                    <a:gd name="T29" fmla="*/ 1457 h 564"/>
                    <a:gd name="T30" fmla="*/ 4717 w 207"/>
                    <a:gd name="T31" fmla="*/ 1536 h 564"/>
                    <a:gd name="T32" fmla="*/ 5365 w 207"/>
                    <a:gd name="T33" fmla="*/ 1590 h 564"/>
                    <a:gd name="T34" fmla="*/ 4142 w 207"/>
                    <a:gd name="T35" fmla="*/ 1413 h 564"/>
                    <a:gd name="T36" fmla="*/ 3294 w 207"/>
                    <a:gd name="T37" fmla="*/ 1265 h 564"/>
                    <a:gd name="T38" fmla="*/ 2662 w 207"/>
                    <a:gd name="T39" fmla="*/ 1142 h 564"/>
                    <a:gd name="T40" fmla="*/ 2249 w 207"/>
                    <a:gd name="T41" fmla="*/ 1038 h 564"/>
                    <a:gd name="T42" fmla="*/ 1940 w 207"/>
                    <a:gd name="T43" fmla="*/ 951 h 564"/>
                    <a:gd name="T44" fmla="*/ 1755 w 207"/>
                    <a:gd name="T45" fmla="*/ 870 h 564"/>
                    <a:gd name="T46" fmla="*/ 1629 w 207"/>
                    <a:gd name="T47" fmla="*/ 804 h 564"/>
                    <a:gd name="T48" fmla="*/ 1446 w 207"/>
                    <a:gd name="T49" fmla="*/ 736 h 564"/>
                    <a:gd name="T50" fmla="*/ 1135 w 207"/>
                    <a:gd name="T51" fmla="*/ 579 h 564"/>
                    <a:gd name="T52" fmla="*/ 1058 w 207"/>
                    <a:gd name="T53" fmla="*/ 395 h 564"/>
                    <a:gd name="T54" fmla="*/ 1114 w 207"/>
                    <a:gd name="T55" fmla="*/ 192 h 564"/>
                    <a:gd name="T56" fmla="*/ 1297 w 207"/>
                    <a:gd name="T57" fmla="*/ 0 h 564"/>
                    <a:gd name="T58" fmla="*/ 311 w 207"/>
                    <a:gd name="T59" fmla="*/ 12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87" name="Freeform 16"/>
                <p:cNvSpPr>
                  <a:spLocks noChangeArrowheads="1"/>
                </p:cNvSpPr>
                <p:nvPr/>
              </p:nvSpPr>
              <p:spPr bwMode="auto">
                <a:xfrm rot="4200000">
                  <a:off x="1455" y="2774"/>
                  <a:ext cx="104" cy="299"/>
                </a:xfrm>
                <a:custGeom>
                  <a:avLst/>
                  <a:gdLst>
                    <a:gd name="T0" fmla="*/ 0 w 47"/>
                    <a:gd name="T1" fmla="*/ 52 h 232"/>
                    <a:gd name="T2" fmla="*/ 339 w 47"/>
                    <a:gd name="T3" fmla="*/ 153 h 232"/>
                    <a:gd name="T4" fmla="*/ 529 w 47"/>
                    <a:gd name="T5" fmla="*/ 280 h 232"/>
                    <a:gd name="T6" fmla="*/ 573 w 47"/>
                    <a:gd name="T7" fmla="*/ 438 h 232"/>
                    <a:gd name="T8" fmla="*/ 456 w 47"/>
                    <a:gd name="T9" fmla="*/ 639 h 232"/>
                    <a:gd name="T10" fmla="*/ 1082 w 47"/>
                    <a:gd name="T11" fmla="*/ 599 h 232"/>
                    <a:gd name="T12" fmla="*/ 1126 w 47"/>
                    <a:gd name="T13" fmla="*/ 490 h 232"/>
                    <a:gd name="T14" fmla="*/ 1126 w 47"/>
                    <a:gd name="T15" fmla="*/ 385 h 232"/>
                    <a:gd name="T16" fmla="*/ 1082 w 47"/>
                    <a:gd name="T17" fmla="*/ 284 h 232"/>
                    <a:gd name="T18" fmla="*/ 985 w 47"/>
                    <a:gd name="T19" fmla="*/ 197 h 232"/>
                    <a:gd name="T20" fmla="*/ 867 w 47"/>
                    <a:gd name="T21" fmla="*/ 143 h 232"/>
                    <a:gd name="T22" fmla="*/ 695 w 47"/>
                    <a:gd name="T23" fmla="*/ 94 h 232"/>
                    <a:gd name="T24" fmla="*/ 529 w 47"/>
                    <a:gd name="T25" fmla="*/ 46 h 232"/>
                    <a:gd name="T26" fmla="*/ 314 w 47"/>
                    <a:gd name="T27" fmla="*/ 0 h 232"/>
                    <a:gd name="T28" fmla="*/ 0 w 47"/>
                    <a:gd name="T29" fmla="*/ 5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88" name="Freeform 17"/>
                <p:cNvSpPr>
                  <a:spLocks noChangeArrowheads="1"/>
                </p:cNvSpPr>
                <p:nvPr/>
              </p:nvSpPr>
              <p:spPr bwMode="auto">
                <a:xfrm rot="4200000">
                  <a:off x="1657" y="2622"/>
                  <a:ext cx="193" cy="48"/>
                </a:xfrm>
                <a:custGeom>
                  <a:avLst/>
                  <a:gdLst>
                    <a:gd name="T0" fmla="*/ 2105 w 87"/>
                    <a:gd name="T1" fmla="*/ 44 h 40"/>
                    <a:gd name="T2" fmla="*/ 1866 w 87"/>
                    <a:gd name="T3" fmla="*/ 35 h 40"/>
                    <a:gd name="T4" fmla="*/ 1648 w 87"/>
                    <a:gd name="T5" fmla="*/ 24 h 40"/>
                    <a:gd name="T6" fmla="*/ 1406 w 87"/>
                    <a:gd name="T7" fmla="*/ 14 h 40"/>
                    <a:gd name="T8" fmla="*/ 1136 w 87"/>
                    <a:gd name="T9" fmla="*/ 10 h 40"/>
                    <a:gd name="T10" fmla="*/ 896 w 87"/>
                    <a:gd name="T11" fmla="*/ 7 h 40"/>
                    <a:gd name="T12" fmla="*/ 634 w 87"/>
                    <a:gd name="T13" fmla="*/ 2 h 40"/>
                    <a:gd name="T14" fmla="*/ 315 w 87"/>
                    <a:gd name="T15" fmla="*/ 0 h 40"/>
                    <a:gd name="T16" fmla="*/ 0 w 87"/>
                    <a:gd name="T17" fmla="*/ 2 h 40"/>
                    <a:gd name="T18" fmla="*/ 142 w 87"/>
                    <a:gd name="T19" fmla="*/ 12 h 40"/>
                    <a:gd name="T20" fmla="*/ 339 w 87"/>
                    <a:gd name="T21" fmla="*/ 20 h 40"/>
                    <a:gd name="T22" fmla="*/ 537 w 87"/>
                    <a:gd name="T23" fmla="*/ 29 h 40"/>
                    <a:gd name="T24" fmla="*/ 796 w 87"/>
                    <a:gd name="T25" fmla="*/ 37 h 40"/>
                    <a:gd name="T26" fmla="*/ 1014 w 87"/>
                    <a:gd name="T27" fmla="*/ 44 h 40"/>
                    <a:gd name="T28" fmla="*/ 1256 w 87"/>
                    <a:gd name="T29" fmla="*/ 55 h 40"/>
                    <a:gd name="T30" fmla="*/ 1551 w 87"/>
                    <a:gd name="T31" fmla="*/ 70 h 40"/>
                    <a:gd name="T32" fmla="*/ 1790 w 87"/>
                    <a:gd name="T33" fmla="*/ 84 h 40"/>
                    <a:gd name="T34" fmla="*/ 2105 w 87"/>
                    <a:gd name="T35" fmla="*/ 44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rgbClr val="33CCCC"/>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grpSp>
          <p:nvGrpSpPr>
            <p:cNvPr id="2060" name="Group 18"/>
            <p:cNvGrpSpPr>
              <a:grpSpLocks/>
            </p:cNvGrpSpPr>
            <p:nvPr/>
          </p:nvGrpSpPr>
          <p:grpSpPr bwMode="auto">
            <a:xfrm>
              <a:off x="318" y="3842"/>
              <a:ext cx="395" cy="431"/>
              <a:chOff x="318" y="3842"/>
              <a:chExt cx="395" cy="431"/>
            </a:xfrm>
          </p:grpSpPr>
          <p:sp>
            <p:nvSpPr>
              <p:cNvPr id="2079" name="Freeform 19"/>
              <p:cNvSpPr>
                <a:spLocks noChangeArrowheads="1"/>
              </p:cNvSpPr>
              <p:nvPr/>
            </p:nvSpPr>
            <p:spPr bwMode="auto">
              <a:xfrm>
                <a:off x="318" y="3842"/>
                <a:ext cx="123" cy="160"/>
              </a:xfrm>
              <a:custGeom>
                <a:avLst/>
                <a:gdLst>
                  <a:gd name="T0" fmla="*/ 400 w 83"/>
                  <a:gd name="T1" fmla="*/ 97 h 117"/>
                  <a:gd name="T2" fmla="*/ 129 w 83"/>
                  <a:gd name="T3" fmla="*/ 0 h 117"/>
                  <a:gd name="T4" fmla="*/ 0 w 83"/>
                  <a:gd name="T5" fmla="*/ 409 h 117"/>
                  <a:gd name="T6" fmla="*/ 400 w 83"/>
                  <a:gd name="T7" fmla="*/ 9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80" name="Freeform 20"/>
              <p:cNvSpPr>
                <a:spLocks noChangeArrowheads="1"/>
              </p:cNvSpPr>
              <p:nvPr/>
            </p:nvSpPr>
            <p:spPr bwMode="auto">
              <a:xfrm>
                <a:off x="500" y="3919"/>
                <a:ext cx="213" cy="133"/>
              </a:xfrm>
              <a:custGeom>
                <a:avLst/>
                <a:gdLst>
                  <a:gd name="T0" fmla="*/ 0 w 140"/>
                  <a:gd name="T1" fmla="*/ 334 h 98"/>
                  <a:gd name="T2" fmla="*/ 634 w 140"/>
                  <a:gd name="T3" fmla="*/ 0 h 98"/>
                  <a:gd name="T4" fmla="*/ 750 w 140"/>
                  <a:gd name="T5" fmla="*/ 168 h 98"/>
                  <a:gd name="T6" fmla="*/ 0 w 140"/>
                  <a:gd name="T7" fmla="*/ 33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81" name="Freeform 21"/>
              <p:cNvSpPr>
                <a:spLocks noChangeArrowheads="1"/>
              </p:cNvSpPr>
              <p:nvPr/>
            </p:nvSpPr>
            <p:spPr bwMode="auto">
              <a:xfrm>
                <a:off x="458" y="4207"/>
                <a:ext cx="223" cy="66"/>
              </a:xfrm>
              <a:custGeom>
                <a:avLst/>
                <a:gdLst>
                  <a:gd name="T0" fmla="*/ 0 w 145"/>
                  <a:gd name="T1" fmla="*/ 22 h 49"/>
                  <a:gd name="T2" fmla="*/ 812 w 145"/>
                  <a:gd name="T3" fmla="*/ 0 h 49"/>
                  <a:gd name="T4" fmla="*/ 731 w 145"/>
                  <a:gd name="T5" fmla="*/ 162 h 49"/>
                  <a:gd name="T6" fmla="*/ 0 w 145"/>
                  <a:gd name="T7" fmla="*/ 2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2061" name="Group 22"/>
            <p:cNvGrpSpPr>
              <a:grpSpLocks/>
            </p:cNvGrpSpPr>
            <p:nvPr/>
          </p:nvGrpSpPr>
          <p:grpSpPr bwMode="auto">
            <a:xfrm>
              <a:off x="222" y="1013"/>
              <a:ext cx="415" cy="510"/>
              <a:chOff x="222" y="1013"/>
              <a:chExt cx="415" cy="510"/>
            </a:xfrm>
          </p:grpSpPr>
          <p:sp>
            <p:nvSpPr>
              <p:cNvPr id="2076" name="Freeform 23"/>
              <p:cNvSpPr>
                <a:spLocks noChangeArrowheads="1"/>
              </p:cNvSpPr>
              <p:nvPr/>
            </p:nvSpPr>
            <p:spPr bwMode="auto">
              <a:xfrm>
                <a:off x="222" y="1013"/>
                <a:ext cx="130" cy="191"/>
              </a:xfrm>
              <a:custGeom>
                <a:avLst/>
                <a:gdLst>
                  <a:gd name="T0" fmla="*/ 501 w 83"/>
                  <a:gd name="T1" fmla="*/ 199 h 117"/>
                  <a:gd name="T2" fmla="*/ 161 w 83"/>
                  <a:gd name="T3" fmla="*/ 0 h 117"/>
                  <a:gd name="T4" fmla="*/ 0 w 83"/>
                  <a:gd name="T5" fmla="*/ 831 h 117"/>
                  <a:gd name="T6" fmla="*/ 501 w 83"/>
                  <a:gd name="T7" fmla="*/ 199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77" name="Freeform 24"/>
              <p:cNvSpPr>
                <a:spLocks noChangeArrowheads="1"/>
              </p:cNvSpPr>
              <p:nvPr/>
            </p:nvSpPr>
            <p:spPr bwMode="auto">
              <a:xfrm>
                <a:off x="413" y="1104"/>
                <a:ext cx="223" cy="157"/>
              </a:xfrm>
              <a:custGeom>
                <a:avLst/>
                <a:gdLst>
                  <a:gd name="T0" fmla="*/ 0 w 140"/>
                  <a:gd name="T1" fmla="*/ 647 h 98"/>
                  <a:gd name="T2" fmla="*/ 758 w 140"/>
                  <a:gd name="T3" fmla="*/ 0 h 98"/>
                  <a:gd name="T4" fmla="*/ 900 w 140"/>
                  <a:gd name="T5" fmla="*/ 325 h 98"/>
                  <a:gd name="T6" fmla="*/ 0 w 140"/>
                  <a:gd name="T7" fmla="*/ 64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78" name="Freeform 25"/>
              <p:cNvSpPr>
                <a:spLocks noChangeArrowheads="1"/>
              </p:cNvSpPr>
              <p:nvPr/>
            </p:nvSpPr>
            <p:spPr bwMode="auto">
              <a:xfrm>
                <a:off x="369" y="1445"/>
                <a:ext cx="233" cy="78"/>
              </a:xfrm>
              <a:custGeom>
                <a:avLst/>
                <a:gdLst>
                  <a:gd name="T0" fmla="*/ 0 w 145"/>
                  <a:gd name="T1" fmla="*/ 46 h 49"/>
                  <a:gd name="T2" fmla="*/ 966 w 145"/>
                  <a:gd name="T3" fmla="*/ 0 h 49"/>
                  <a:gd name="T4" fmla="*/ 876 w 145"/>
                  <a:gd name="T5" fmla="*/ 314 h 49"/>
                  <a:gd name="T6" fmla="*/ 0 w 145"/>
                  <a:gd name="T7" fmla="*/ 46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grpSp>
          <p:nvGrpSpPr>
            <p:cNvPr id="2062" name="Group 26"/>
            <p:cNvGrpSpPr>
              <a:grpSpLocks/>
            </p:cNvGrpSpPr>
            <p:nvPr/>
          </p:nvGrpSpPr>
          <p:grpSpPr bwMode="auto">
            <a:xfrm>
              <a:off x="798" y="-119"/>
              <a:ext cx="347" cy="374"/>
              <a:chOff x="798" y="-119"/>
              <a:chExt cx="347" cy="374"/>
            </a:xfrm>
          </p:grpSpPr>
          <p:sp>
            <p:nvSpPr>
              <p:cNvPr id="2073" name="Freeform 27"/>
              <p:cNvSpPr>
                <a:spLocks noChangeArrowheads="1"/>
              </p:cNvSpPr>
              <p:nvPr/>
            </p:nvSpPr>
            <p:spPr bwMode="auto">
              <a:xfrm>
                <a:off x="798" y="-119"/>
                <a:ext cx="109" cy="139"/>
              </a:xfrm>
              <a:custGeom>
                <a:avLst/>
                <a:gdLst>
                  <a:gd name="T0" fmla="*/ 247 w 83"/>
                  <a:gd name="T1" fmla="*/ 55 h 117"/>
                  <a:gd name="T2" fmla="*/ 79 w 83"/>
                  <a:gd name="T3" fmla="*/ 0 h 117"/>
                  <a:gd name="T4" fmla="*/ 0 w 83"/>
                  <a:gd name="T5" fmla="*/ 233 h 117"/>
                  <a:gd name="T6" fmla="*/ 247 w 83"/>
                  <a:gd name="T7" fmla="*/ 55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74" name="Freeform 28"/>
              <p:cNvSpPr>
                <a:spLocks noChangeArrowheads="1"/>
              </p:cNvSpPr>
              <p:nvPr/>
            </p:nvSpPr>
            <p:spPr bwMode="auto">
              <a:xfrm>
                <a:off x="959" y="-51"/>
                <a:ext cx="186" cy="114"/>
              </a:xfrm>
              <a:custGeom>
                <a:avLst/>
                <a:gdLst>
                  <a:gd name="T0" fmla="*/ 0 w 140"/>
                  <a:gd name="T1" fmla="*/ 180 h 98"/>
                  <a:gd name="T2" fmla="*/ 369 w 140"/>
                  <a:gd name="T3" fmla="*/ 0 h 98"/>
                  <a:gd name="T4" fmla="*/ 436 w 140"/>
                  <a:gd name="T5" fmla="*/ 90 h 98"/>
                  <a:gd name="T6" fmla="*/ 0 w 140"/>
                  <a:gd name="T7" fmla="*/ 18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75" name="Freeform 29"/>
              <p:cNvSpPr>
                <a:spLocks noChangeArrowheads="1"/>
              </p:cNvSpPr>
              <p:nvPr/>
            </p:nvSpPr>
            <p:spPr bwMode="auto">
              <a:xfrm>
                <a:off x="920" y="198"/>
                <a:ext cx="194" cy="57"/>
              </a:xfrm>
              <a:custGeom>
                <a:avLst/>
                <a:gdLst>
                  <a:gd name="T0" fmla="*/ 0 w 145"/>
                  <a:gd name="T1" fmla="*/ 12 h 49"/>
                  <a:gd name="T2" fmla="*/ 466 w 145"/>
                  <a:gd name="T3" fmla="*/ 0 h 49"/>
                  <a:gd name="T4" fmla="*/ 419 w 145"/>
                  <a:gd name="T5" fmla="*/ 90 h 49"/>
                  <a:gd name="T6" fmla="*/ 0 w 145"/>
                  <a:gd name="T7" fmla="*/ 1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rgbClr val="CCCC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sp>
          <p:nvSpPr>
            <p:cNvPr id="2063" name="Freeform 31"/>
            <p:cNvSpPr>
              <a:spLocks noChangeArrowheads="1"/>
            </p:cNvSpPr>
            <p:nvPr/>
          </p:nvSpPr>
          <p:spPr bwMode="auto">
            <a:xfrm rot="840000">
              <a:off x="217" y="3378"/>
              <a:ext cx="131" cy="168"/>
            </a:xfrm>
            <a:custGeom>
              <a:avLst/>
              <a:gdLst>
                <a:gd name="T0" fmla="*/ 0 w 109"/>
                <a:gd name="T1" fmla="*/ 0 h 156"/>
                <a:gd name="T2" fmla="*/ 10 w 109"/>
                <a:gd name="T3" fmla="*/ 1 h 156"/>
                <a:gd name="T4" fmla="*/ 37 w 109"/>
                <a:gd name="T5" fmla="*/ 5 h 156"/>
                <a:gd name="T6" fmla="*/ 77 w 109"/>
                <a:gd name="T7" fmla="*/ 16 h 156"/>
                <a:gd name="T8" fmla="*/ 121 w 109"/>
                <a:gd name="T9" fmla="*/ 32 h 156"/>
                <a:gd name="T10" fmla="*/ 163 w 109"/>
                <a:gd name="T11" fmla="*/ 59 h 156"/>
                <a:gd name="T12" fmla="*/ 200 w 109"/>
                <a:gd name="T13" fmla="*/ 95 h 156"/>
                <a:gd name="T14" fmla="*/ 224 w 109"/>
                <a:gd name="T15" fmla="*/ 145 h 156"/>
                <a:gd name="T16" fmla="*/ 227 w 109"/>
                <a:gd name="T17" fmla="*/ 210 h 156"/>
                <a:gd name="T18" fmla="*/ 218 w 109"/>
                <a:gd name="T19" fmla="*/ 210 h 156"/>
                <a:gd name="T20" fmla="*/ 207 w 109"/>
                <a:gd name="T21" fmla="*/ 210 h 156"/>
                <a:gd name="T22" fmla="*/ 195 w 109"/>
                <a:gd name="T23" fmla="*/ 210 h 156"/>
                <a:gd name="T24" fmla="*/ 181 w 109"/>
                <a:gd name="T25" fmla="*/ 208 h 156"/>
                <a:gd name="T26" fmla="*/ 169 w 109"/>
                <a:gd name="T27" fmla="*/ 207 h 156"/>
                <a:gd name="T28" fmla="*/ 155 w 109"/>
                <a:gd name="T29" fmla="*/ 201 h 156"/>
                <a:gd name="T30" fmla="*/ 137 w 109"/>
                <a:gd name="T31" fmla="*/ 195 h 156"/>
                <a:gd name="T32" fmla="*/ 121 w 109"/>
                <a:gd name="T33" fmla="*/ 187 h 156"/>
                <a:gd name="T34" fmla="*/ 112 w 109"/>
                <a:gd name="T35" fmla="*/ 169 h 156"/>
                <a:gd name="T36" fmla="*/ 112 w 109"/>
                <a:gd name="T37" fmla="*/ 150 h 156"/>
                <a:gd name="T38" fmla="*/ 117 w 109"/>
                <a:gd name="T39" fmla="*/ 129 h 156"/>
                <a:gd name="T40" fmla="*/ 123 w 109"/>
                <a:gd name="T41" fmla="*/ 108 h 156"/>
                <a:gd name="T42" fmla="*/ 117 w 109"/>
                <a:gd name="T43" fmla="*/ 84 h 156"/>
                <a:gd name="T44" fmla="*/ 101 w 109"/>
                <a:gd name="T45" fmla="*/ 58 h 156"/>
                <a:gd name="T46" fmla="*/ 64 w 109"/>
                <a:gd name="T47" fmla="*/ 3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64" name="Freeform 32"/>
            <p:cNvSpPr>
              <a:spLocks noChangeArrowheads="1"/>
            </p:cNvSpPr>
            <p:nvPr/>
          </p:nvSpPr>
          <p:spPr bwMode="auto">
            <a:xfrm rot="840000">
              <a:off x="242" y="3572"/>
              <a:ext cx="64" cy="40"/>
            </a:xfrm>
            <a:custGeom>
              <a:avLst/>
              <a:gdLst>
                <a:gd name="T0" fmla="*/ 0 w 54"/>
                <a:gd name="T1" fmla="*/ 0 h 40"/>
                <a:gd name="T2" fmla="*/ 1 w 54"/>
                <a:gd name="T3" fmla="*/ 1 h 40"/>
                <a:gd name="T4" fmla="*/ 11 w 54"/>
                <a:gd name="T5" fmla="*/ 3 h 40"/>
                <a:gd name="T6" fmla="*/ 25 w 54"/>
                <a:gd name="T7" fmla="*/ 8 h 40"/>
                <a:gd name="T8" fmla="*/ 43 w 54"/>
                <a:gd name="T9" fmla="*/ 12 h 40"/>
                <a:gd name="T10" fmla="*/ 56 w 54"/>
                <a:gd name="T11" fmla="*/ 15 h 40"/>
                <a:gd name="T12" fmla="*/ 75 w 54"/>
                <a:gd name="T13" fmla="*/ 17 h 40"/>
                <a:gd name="T14" fmla="*/ 91 w 54"/>
                <a:gd name="T15" fmla="*/ 18 h 40"/>
                <a:gd name="T16" fmla="*/ 107 w 54"/>
                <a:gd name="T17" fmla="*/ 16 h 40"/>
                <a:gd name="T18" fmla="*/ 105 w 54"/>
                <a:gd name="T19" fmla="*/ 25 h 40"/>
                <a:gd name="T20" fmla="*/ 98 w 54"/>
                <a:gd name="T21" fmla="*/ 33 h 40"/>
                <a:gd name="T22" fmla="*/ 87 w 54"/>
                <a:gd name="T23" fmla="*/ 38 h 40"/>
                <a:gd name="T24" fmla="*/ 73 w 54"/>
                <a:gd name="T25" fmla="*/ 40 h 40"/>
                <a:gd name="T26" fmla="*/ 55 w 54"/>
                <a:gd name="T27" fmla="*/ 39 h 40"/>
                <a:gd name="T28" fmla="*/ 38 w 54"/>
                <a:gd name="T29" fmla="*/ 32 h 40"/>
                <a:gd name="T30" fmla="*/ 2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65" name="Freeform 33"/>
            <p:cNvSpPr>
              <a:spLocks noChangeArrowheads="1"/>
            </p:cNvSpPr>
            <p:nvPr/>
          </p:nvSpPr>
          <p:spPr bwMode="auto">
            <a:xfrm>
              <a:off x="-19" y="4104"/>
              <a:ext cx="117" cy="212"/>
            </a:xfrm>
            <a:custGeom>
              <a:avLst/>
              <a:gdLst>
                <a:gd name="T0" fmla="*/ 0 w 118"/>
                <a:gd name="T1" fmla="*/ 0 h 209"/>
                <a:gd name="T2" fmla="*/ 6 w 118"/>
                <a:gd name="T3" fmla="*/ 8 h 209"/>
                <a:gd name="T4" fmla="*/ 15 w 118"/>
                <a:gd name="T5" fmla="*/ 19 h 209"/>
                <a:gd name="T6" fmla="*/ 26 w 118"/>
                <a:gd name="T7" fmla="*/ 33 h 209"/>
                <a:gd name="T8" fmla="*/ 38 w 118"/>
                <a:gd name="T9" fmla="*/ 55 h 209"/>
                <a:gd name="T10" fmla="*/ 54 w 118"/>
                <a:gd name="T11" fmla="*/ 76 h 209"/>
                <a:gd name="T12" fmla="*/ 63 w 118"/>
                <a:gd name="T13" fmla="*/ 98 h 209"/>
                <a:gd name="T14" fmla="*/ 75 w 118"/>
                <a:gd name="T15" fmla="*/ 127 h 209"/>
                <a:gd name="T16" fmla="*/ 83 w 118"/>
                <a:gd name="T17" fmla="*/ 154 h 209"/>
                <a:gd name="T18" fmla="*/ 90 w 118"/>
                <a:gd name="T19" fmla="*/ 187 h 209"/>
                <a:gd name="T20" fmla="*/ 87 w 118"/>
                <a:gd name="T21" fmla="*/ 221 h 209"/>
                <a:gd name="T22" fmla="*/ 114 w 118"/>
                <a:gd name="T23" fmla="*/ 221 h 209"/>
                <a:gd name="T24" fmla="*/ 113 w 118"/>
                <a:gd name="T25" fmla="*/ 189 h 209"/>
                <a:gd name="T26" fmla="*/ 100 w 118"/>
                <a:gd name="T27" fmla="*/ 127 h 209"/>
                <a:gd name="T28" fmla="*/ 78 w 118"/>
                <a:gd name="T29" fmla="*/ 73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66" name="Freeform 34"/>
            <p:cNvSpPr>
              <a:spLocks noChangeArrowheads="1"/>
            </p:cNvSpPr>
            <p:nvPr/>
          </p:nvSpPr>
          <p:spPr bwMode="auto">
            <a:xfrm>
              <a:off x="-31" y="3958"/>
              <a:ext cx="129" cy="128"/>
            </a:xfrm>
            <a:custGeom>
              <a:avLst/>
              <a:gdLst>
                <a:gd name="T0" fmla="*/ 99 w 130"/>
                <a:gd name="T1" fmla="*/ 0 h 128"/>
                <a:gd name="T2" fmla="*/ 126 w 130"/>
                <a:gd name="T3" fmla="*/ 128 h 128"/>
                <a:gd name="T4" fmla="*/ 121 w 130"/>
                <a:gd name="T5" fmla="*/ 126 h 128"/>
                <a:gd name="T6" fmla="*/ 107 w 130"/>
                <a:gd name="T7" fmla="*/ 121 h 128"/>
                <a:gd name="T8" fmla="*/ 88 w 130"/>
                <a:gd name="T9" fmla="*/ 111 h 128"/>
                <a:gd name="T10" fmla="*/ 65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4 w 130"/>
                <a:gd name="T31" fmla="*/ 78 h 128"/>
                <a:gd name="T32" fmla="*/ 77 w 130"/>
                <a:gd name="T33" fmla="*/ 74 h 128"/>
                <a:gd name="T34" fmla="*/ 77 w 130"/>
                <a:gd name="T35" fmla="*/ 58 h 128"/>
                <a:gd name="T36" fmla="*/ 78 w 130"/>
                <a:gd name="T37" fmla="*/ 37 h 128"/>
                <a:gd name="T38" fmla="*/ 78 w 130"/>
                <a:gd name="T39" fmla="*/ 29 h 128"/>
                <a:gd name="T40" fmla="*/ 76 w 130"/>
                <a:gd name="T41" fmla="*/ 29 h 128"/>
                <a:gd name="T42" fmla="*/ 73 w 130"/>
                <a:gd name="T43" fmla="*/ 27 h 128"/>
                <a:gd name="T44" fmla="*/ 72 w 130"/>
                <a:gd name="T45" fmla="*/ 22 h 128"/>
                <a:gd name="T46" fmla="*/ 71 w 130"/>
                <a:gd name="T47" fmla="*/ 19 h 128"/>
                <a:gd name="T48" fmla="*/ 72 w 130"/>
                <a:gd name="T49" fmla="*/ 15 h 128"/>
                <a:gd name="T50" fmla="*/ 75 w 130"/>
                <a:gd name="T51" fmla="*/ 10 h 128"/>
                <a:gd name="T52" fmla="*/ 85 w 130"/>
                <a:gd name="T53" fmla="*/ 6 h 128"/>
                <a:gd name="T54" fmla="*/ 99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67" name="Freeform 35"/>
            <p:cNvSpPr>
              <a:spLocks noChangeArrowheads="1"/>
            </p:cNvSpPr>
            <p:nvPr/>
          </p:nvSpPr>
          <p:spPr bwMode="auto">
            <a:xfrm>
              <a:off x="-31" y="3939"/>
              <a:ext cx="45" cy="85"/>
            </a:xfrm>
            <a:custGeom>
              <a:avLst/>
              <a:gdLst>
                <a:gd name="T0" fmla="*/ 32 w 47"/>
                <a:gd name="T1" fmla="*/ 0 h 86"/>
                <a:gd name="T2" fmla="*/ 11 w 47"/>
                <a:gd name="T3" fmla="*/ 37 h 86"/>
                <a:gd name="T4" fmla="*/ 0 w 47"/>
                <a:gd name="T5" fmla="*/ 55 h 86"/>
                <a:gd name="T6" fmla="*/ 0 w 47"/>
                <a:gd name="T7" fmla="*/ 82 h 86"/>
                <a:gd name="T8" fmla="*/ 8 w 47"/>
                <a:gd name="T9" fmla="*/ 78 h 86"/>
                <a:gd name="T10" fmla="*/ 16 w 47"/>
                <a:gd name="T11" fmla="*/ 69 h 86"/>
                <a:gd name="T12" fmla="*/ 29 w 47"/>
                <a:gd name="T13" fmla="*/ 59 h 86"/>
                <a:gd name="T14" fmla="*/ 34 w 47"/>
                <a:gd name="T15" fmla="*/ 47 h 86"/>
                <a:gd name="T16" fmla="*/ 39 w 47"/>
                <a:gd name="T17" fmla="*/ 36 h 86"/>
                <a:gd name="T18" fmla="*/ 38 w 47"/>
                <a:gd name="T19" fmla="*/ 19 h 86"/>
                <a:gd name="T20" fmla="*/ 32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rgbClr val="660066"/>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68" name="Freeform 38"/>
            <p:cNvSpPr>
              <a:spLocks noChangeArrowheads="1"/>
            </p:cNvSpPr>
            <p:nvPr/>
          </p:nvSpPr>
          <p:spPr bwMode="auto">
            <a:xfrm rot="1560000">
              <a:off x="217" y="656"/>
              <a:ext cx="167" cy="114"/>
            </a:xfrm>
            <a:custGeom>
              <a:avLst/>
              <a:gdLst>
                <a:gd name="T0" fmla="*/ 255 w 124"/>
                <a:gd name="T1" fmla="*/ 0 h 110"/>
                <a:gd name="T2" fmla="*/ 408 w 124"/>
                <a:gd name="T3" fmla="*/ 124 h 110"/>
                <a:gd name="T4" fmla="*/ 396 w 124"/>
                <a:gd name="T5" fmla="*/ 123 h 110"/>
                <a:gd name="T6" fmla="*/ 352 w 124"/>
                <a:gd name="T7" fmla="*/ 121 h 110"/>
                <a:gd name="T8" fmla="*/ 294 w 124"/>
                <a:gd name="T9" fmla="*/ 117 h 110"/>
                <a:gd name="T10" fmla="*/ 225 w 124"/>
                <a:gd name="T11" fmla="*/ 115 h 110"/>
                <a:gd name="T12" fmla="*/ 148 w 124"/>
                <a:gd name="T13" fmla="*/ 113 h 110"/>
                <a:gd name="T14" fmla="*/ 84 w 124"/>
                <a:gd name="T15" fmla="*/ 114 h 110"/>
                <a:gd name="T16" fmla="*/ 30 w 124"/>
                <a:gd name="T17" fmla="*/ 118 h 110"/>
                <a:gd name="T18" fmla="*/ 0 w 124"/>
                <a:gd name="T19" fmla="*/ 126 h 110"/>
                <a:gd name="T20" fmla="*/ 12 w 124"/>
                <a:gd name="T21" fmla="*/ 114 h 110"/>
                <a:gd name="T22" fmla="*/ 27 w 124"/>
                <a:gd name="T23" fmla="*/ 102 h 110"/>
                <a:gd name="T24" fmla="*/ 54 w 124"/>
                <a:gd name="T25" fmla="*/ 94 h 110"/>
                <a:gd name="T26" fmla="*/ 84 w 124"/>
                <a:gd name="T27" fmla="*/ 88 h 110"/>
                <a:gd name="T28" fmla="*/ 119 w 124"/>
                <a:gd name="T29" fmla="*/ 84 h 110"/>
                <a:gd name="T30" fmla="*/ 154 w 124"/>
                <a:gd name="T31" fmla="*/ 83 h 110"/>
                <a:gd name="T32" fmla="*/ 193 w 124"/>
                <a:gd name="T33" fmla="*/ 83 h 110"/>
                <a:gd name="T34" fmla="*/ 237 w 124"/>
                <a:gd name="T35" fmla="*/ 86 h 110"/>
                <a:gd name="T36" fmla="*/ 240 w 124"/>
                <a:gd name="T37" fmla="*/ 83 h 110"/>
                <a:gd name="T38" fmla="*/ 230 w 124"/>
                <a:gd name="T39" fmla="*/ 64 h 110"/>
                <a:gd name="T40" fmla="*/ 220 w 124"/>
                <a:gd name="T41" fmla="*/ 42 h 110"/>
                <a:gd name="T42" fmla="*/ 215 w 124"/>
                <a:gd name="T43" fmla="*/ 34 h 110"/>
                <a:gd name="T44" fmla="*/ 207 w 124"/>
                <a:gd name="T45" fmla="*/ 34 h 110"/>
                <a:gd name="T46" fmla="*/ 199 w 124"/>
                <a:gd name="T47" fmla="*/ 33 h 110"/>
                <a:gd name="T48" fmla="*/ 193 w 124"/>
                <a:gd name="T49" fmla="*/ 30 h 110"/>
                <a:gd name="T50" fmla="*/ 189 w 124"/>
                <a:gd name="T51" fmla="*/ 27 h 110"/>
                <a:gd name="T52" fmla="*/ 189 w 124"/>
                <a:gd name="T53" fmla="*/ 23 h 110"/>
                <a:gd name="T54" fmla="*/ 193 w 124"/>
                <a:gd name="T55" fmla="*/ 18 h 110"/>
                <a:gd name="T56" fmla="*/ 218 w 124"/>
                <a:gd name="T57" fmla="*/ 8 h 110"/>
                <a:gd name="T58" fmla="*/ 25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69" name="Freeform 39"/>
            <p:cNvSpPr>
              <a:spLocks noChangeArrowheads="1"/>
            </p:cNvSpPr>
            <p:nvPr/>
          </p:nvSpPr>
          <p:spPr bwMode="auto">
            <a:xfrm rot="1560000">
              <a:off x="555" y="174"/>
              <a:ext cx="146" cy="161"/>
            </a:xfrm>
            <a:custGeom>
              <a:avLst/>
              <a:gdLst>
                <a:gd name="T0" fmla="*/ 0 w 109"/>
                <a:gd name="T1" fmla="*/ 0 h 156"/>
                <a:gd name="T2" fmla="*/ 16 w 109"/>
                <a:gd name="T3" fmla="*/ 1 h 156"/>
                <a:gd name="T4" fmla="*/ 58 w 109"/>
                <a:gd name="T5" fmla="*/ 5 h 156"/>
                <a:gd name="T6" fmla="*/ 121 w 109"/>
                <a:gd name="T7" fmla="*/ 12 h 156"/>
                <a:gd name="T8" fmla="*/ 186 w 109"/>
                <a:gd name="T9" fmla="*/ 28 h 156"/>
                <a:gd name="T10" fmla="*/ 249 w 109"/>
                <a:gd name="T11" fmla="*/ 49 h 156"/>
                <a:gd name="T12" fmla="*/ 311 w 109"/>
                <a:gd name="T13" fmla="*/ 79 h 156"/>
                <a:gd name="T14" fmla="*/ 344 w 109"/>
                <a:gd name="T15" fmla="*/ 123 h 156"/>
                <a:gd name="T16" fmla="*/ 352 w 109"/>
                <a:gd name="T17" fmla="*/ 176 h 156"/>
                <a:gd name="T18" fmla="*/ 339 w 109"/>
                <a:gd name="T19" fmla="*/ 176 h 156"/>
                <a:gd name="T20" fmla="*/ 319 w 109"/>
                <a:gd name="T21" fmla="*/ 176 h 156"/>
                <a:gd name="T22" fmla="*/ 300 w 109"/>
                <a:gd name="T23" fmla="*/ 176 h 156"/>
                <a:gd name="T24" fmla="*/ 281 w 109"/>
                <a:gd name="T25" fmla="*/ 174 h 156"/>
                <a:gd name="T26" fmla="*/ 260 w 109"/>
                <a:gd name="T27" fmla="*/ 173 h 156"/>
                <a:gd name="T28" fmla="*/ 238 w 109"/>
                <a:gd name="T29" fmla="*/ 170 h 156"/>
                <a:gd name="T30" fmla="*/ 212 w 109"/>
                <a:gd name="T31" fmla="*/ 165 h 156"/>
                <a:gd name="T32" fmla="*/ 186 w 109"/>
                <a:gd name="T33" fmla="*/ 158 h 156"/>
                <a:gd name="T34" fmla="*/ 170 w 109"/>
                <a:gd name="T35" fmla="*/ 142 h 156"/>
                <a:gd name="T36" fmla="*/ 170 w 109"/>
                <a:gd name="T37" fmla="*/ 127 h 156"/>
                <a:gd name="T38" fmla="*/ 179 w 109"/>
                <a:gd name="T39" fmla="*/ 108 h 156"/>
                <a:gd name="T40" fmla="*/ 190 w 109"/>
                <a:gd name="T41" fmla="*/ 92 h 156"/>
                <a:gd name="T42" fmla="*/ 179 w 109"/>
                <a:gd name="T43" fmla="*/ 70 h 156"/>
                <a:gd name="T44" fmla="*/ 154 w 109"/>
                <a:gd name="T45" fmla="*/ 47 h 156"/>
                <a:gd name="T46" fmla="*/ 100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70" name="Freeform 40"/>
            <p:cNvSpPr>
              <a:spLocks noChangeArrowheads="1"/>
            </p:cNvSpPr>
            <p:nvPr/>
          </p:nvSpPr>
          <p:spPr bwMode="auto">
            <a:xfrm rot="1560000">
              <a:off x="211" y="620"/>
              <a:ext cx="60" cy="96"/>
            </a:xfrm>
            <a:custGeom>
              <a:avLst/>
              <a:gdLst>
                <a:gd name="T0" fmla="*/ 89 w 46"/>
                <a:gd name="T1" fmla="*/ 0 h 94"/>
                <a:gd name="T2" fmla="*/ 57 w 46"/>
                <a:gd name="T3" fmla="*/ 42 h 94"/>
                <a:gd name="T4" fmla="*/ 44 w 46"/>
                <a:gd name="T5" fmla="*/ 66 h 94"/>
                <a:gd name="T6" fmla="*/ 30 w 46"/>
                <a:gd name="T7" fmla="*/ 87 h 94"/>
                <a:gd name="T8" fmla="*/ 0 w 46"/>
                <a:gd name="T9" fmla="*/ 102 h 94"/>
                <a:gd name="T10" fmla="*/ 35 w 46"/>
                <a:gd name="T11" fmla="*/ 96 h 94"/>
                <a:gd name="T12" fmla="*/ 67 w 46"/>
                <a:gd name="T13" fmla="*/ 88 h 94"/>
                <a:gd name="T14" fmla="*/ 94 w 46"/>
                <a:gd name="T15" fmla="*/ 75 h 94"/>
                <a:gd name="T16" fmla="*/ 116 w 46"/>
                <a:gd name="T17" fmla="*/ 61 h 94"/>
                <a:gd name="T18" fmla="*/ 130 w 46"/>
                <a:gd name="T19" fmla="*/ 48 h 94"/>
                <a:gd name="T20" fmla="*/ 133 w 46"/>
                <a:gd name="T21" fmla="*/ 34 h 94"/>
                <a:gd name="T22" fmla="*/ 123 w 46"/>
                <a:gd name="T23" fmla="*/ 15 h 94"/>
                <a:gd name="T24" fmla="*/ 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71" name="Freeform 41"/>
            <p:cNvSpPr>
              <a:spLocks noChangeArrowheads="1"/>
            </p:cNvSpPr>
            <p:nvPr/>
          </p:nvSpPr>
          <p:spPr bwMode="auto">
            <a:xfrm rot="1560000">
              <a:off x="567" y="358"/>
              <a:ext cx="70" cy="38"/>
            </a:xfrm>
            <a:custGeom>
              <a:avLst/>
              <a:gdLst>
                <a:gd name="T0" fmla="*/ 0 w 54"/>
                <a:gd name="T1" fmla="*/ 0 h 40"/>
                <a:gd name="T2" fmla="*/ 1 w 54"/>
                <a:gd name="T3" fmla="*/ 1 h 40"/>
                <a:gd name="T4" fmla="*/ 17 w 54"/>
                <a:gd name="T5" fmla="*/ 3 h 40"/>
                <a:gd name="T6" fmla="*/ 38 w 54"/>
                <a:gd name="T7" fmla="*/ 8 h 40"/>
                <a:gd name="T8" fmla="*/ 58 w 54"/>
                <a:gd name="T9" fmla="*/ 10 h 40"/>
                <a:gd name="T10" fmla="*/ 83 w 54"/>
                <a:gd name="T11" fmla="*/ 11 h 40"/>
                <a:gd name="T12" fmla="*/ 108 w 54"/>
                <a:gd name="T13" fmla="*/ 13 h 40"/>
                <a:gd name="T14" fmla="*/ 131 w 54"/>
                <a:gd name="T15" fmla="*/ 14 h 40"/>
                <a:gd name="T16" fmla="*/ 153 w 54"/>
                <a:gd name="T17" fmla="*/ 12 h 40"/>
                <a:gd name="T18" fmla="*/ 149 w 54"/>
                <a:gd name="T19" fmla="*/ 21 h 40"/>
                <a:gd name="T20" fmla="*/ 141 w 54"/>
                <a:gd name="T21" fmla="*/ 27 h 40"/>
                <a:gd name="T22" fmla="*/ 124 w 54"/>
                <a:gd name="T23" fmla="*/ 30 h 40"/>
                <a:gd name="T24" fmla="*/ 104 w 54"/>
                <a:gd name="T25" fmla="*/ 32 h 40"/>
                <a:gd name="T26" fmla="*/ 79 w 54"/>
                <a:gd name="T27" fmla="*/ 31 h 40"/>
                <a:gd name="T28" fmla="*/ 53 w 54"/>
                <a:gd name="T29" fmla="*/ 27 h 40"/>
                <a:gd name="T30" fmla="*/ 29 w 54"/>
                <a:gd name="T31" fmla="*/ 1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sp>
          <p:nvSpPr>
            <p:cNvPr id="2072" name="Freeform 43"/>
            <p:cNvSpPr>
              <a:spLocks noChangeArrowheads="1"/>
            </p:cNvSpPr>
            <p:nvPr/>
          </p:nvSpPr>
          <p:spPr bwMode="auto">
            <a:xfrm rot="1560000">
              <a:off x="27" y="-35"/>
              <a:ext cx="815" cy="701"/>
            </a:xfrm>
            <a:custGeom>
              <a:avLst/>
              <a:gdLst>
                <a:gd name="T0" fmla="*/ 56 w 596"/>
                <a:gd name="T1" fmla="*/ 453 h 666"/>
                <a:gd name="T2" fmla="*/ 21 w 596"/>
                <a:gd name="T3" fmla="*/ 419 h 666"/>
                <a:gd name="T4" fmla="*/ 0 w 596"/>
                <a:gd name="T5" fmla="*/ 355 h 666"/>
                <a:gd name="T6" fmla="*/ 14 w 596"/>
                <a:gd name="T7" fmla="*/ 273 h 666"/>
                <a:gd name="T8" fmla="*/ 86 w 596"/>
                <a:gd name="T9" fmla="*/ 185 h 666"/>
                <a:gd name="T10" fmla="*/ 241 w 596"/>
                <a:gd name="T11" fmla="*/ 103 h 666"/>
                <a:gd name="T12" fmla="*/ 495 w 596"/>
                <a:gd name="T13" fmla="*/ 39 h 666"/>
                <a:gd name="T14" fmla="*/ 864 w 596"/>
                <a:gd name="T15" fmla="*/ 2 h 666"/>
                <a:gd name="T16" fmla="*/ 1329 w 596"/>
                <a:gd name="T17" fmla="*/ 9 h 666"/>
                <a:gd name="T18" fmla="*/ 1693 w 596"/>
                <a:gd name="T19" fmla="*/ 84 h 666"/>
                <a:gd name="T20" fmla="*/ 1939 w 596"/>
                <a:gd name="T21" fmla="*/ 203 h 666"/>
                <a:gd name="T22" fmla="*/ 2066 w 596"/>
                <a:gd name="T23" fmla="*/ 349 h 666"/>
                <a:gd name="T24" fmla="*/ 2081 w 596"/>
                <a:gd name="T25" fmla="*/ 502 h 666"/>
                <a:gd name="T26" fmla="*/ 1979 w 596"/>
                <a:gd name="T27" fmla="*/ 645 h 666"/>
                <a:gd name="T28" fmla="*/ 1772 w 596"/>
                <a:gd name="T29" fmla="*/ 755 h 666"/>
                <a:gd name="T30" fmla="*/ 1456 w 596"/>
                <a:gd name="T31" fmla="*/ 815 h 666"/>
                <a:gd name="T32" fmla="*/ 1359 w 596"/>
                <a:gd name="T33" fmla="*/ 808 h 666"/>
                <a:gd name="T34" fmla="*/ 1542 w 596"/>
                <a:gd name="T35" fmla="*/ 757 h 666"/>
                <a:gd name="T36" fmla="*/ 1685 w 596"/>
                <a:gd name="T37" fmla="*/ 668 h 666"/>
                <a:gd name="T38" fmla="*/ 1780 w 596"/>
                <a:gd name="T39" fmla="*/ 557 h 666"/>
                <a:gd name="T40" fmla="*/ 1817 w 596"/>
                <a:gd name="T41" fmla="*/ 437 h 666"/>
                <a:gd name="T42" fmla="*/ 1797 w 596"/>
                <a:gd name="T43" fmla="*/ 317 h 666"/>
                <a:gd name="T44" fmla="*/ 1696 w 596"/>
                <a:gd name="T45" fmla="*/ 214 h 666"/>
                <a:gd name="T46" fmla="*/ 1515 w 596"/>
                <a:gd name="T47" fmla="*/ 138 h 666"/>
                <a:gd name="T48" fmla="*/ 1191 w 596"/>
                <a:gd name="T49" fmla="*/ 92 h 666"/>
                <a:gd name="T50" fmla="*/ 859 w 596"/>
                <a:gd name="T51" fmla="*/ 75 h 666"/>
                <a:gd name="T52" fmla="*/ 607 w 596"/>
                <a:gd name="T53" fmla="*/ 87 h 666"/>
                <a:gd name="T54" fmla="*/ 423 w 596"/>
                <a:gd name="T55" fmla="*/ 124 h 666"/>
                <a:gd name="T56" fmla="*/ 294 w 596"/>
                <a:gd name="T57" fmla="*/ 183 h 666"/>
                <a:gd name="T58" fmla="*/ 200 w 596"/>
                <a:gd name="T59" fmla="*/ 253 h 666"/>
                <a:gd name="T60" fmla="*/ 141 w 596"/>
                <a:gd name="T61" fmla="*/ 334 h 666"/>
                <a:gd name="T62" fmla="*/ 97 w 596"/>
                <a:gd name="T63" fmla="*/ 41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rgbClr val="9999FF"/>
            </a:solid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p>
          </p:txBody>
        </p:sp>
      </p:grpSp>
      <p:sp>
        <p:nvSpPr>
          <p:cNvPr id="2051" name="Rectangle 44"/>
          <p:cNvSpPr>
            <a:spLocks noGrp="1" noChangeArrowheads="1"/>
          </p:cNvSpPr>
          <p:nvPr>
            <p:ph type="title"/>
          </p:nvPr>
        </p:nvSpPr>
        <p:spPr bwMode="auto">
          <a:xfrm>
            <a:off x="442913" y="103188"/>
            <a:ext cx="8239125" cy="191770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ltLang="ru-RU" smtClean="0"/>
              <a:t>Для правки текста заголовка щелкните мышью</a:t>
            </a:r>
          </a:p>
        </p:txBody>
      </p:sp>
      <p:sp>
        <p:nvSpPr>
          <p:cNvPr id="2052" name="Rectangle 45"/>
          <p:cNvSpPr>
            <a:spLocks noGrp="1" noChangeArrowheads="1"/>
          </p:cNvSpPr>
          <p:nvPr>
            <p:ph type="body" idx="1"/>
          </p:nvPr>
        </p:nvSpPr>
        <p:spPr bwMode="auto">
          <a:xfrm>
            <a:off x="457200" y="1600200"/>
            <a:ext cx="8224838" cy="445135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053" name="Text Box 46"/>
          <p:cNvSpPr txBox="1">
            <a:spLocks noChangeArrowheads="1"/>
          </p:cNvSpPr>
          <p:nvPr/>
        </p:nvSpPr>
        <p:spPr bwMode="auto">
          <a:xfrm>
            <a:off x="457200" y="6243638"/>
            <a:ext cx="2133600" cy="457200"/>
          </a:xfrm>
          <a:prstGeom prst="rect">
            <a:avLst/>
          </a:prstGeom>
          <a:no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ltLang="ru-RU"/>
          </a:p>
        </p:txBody>
      </p:sp>
      <p:sp>
        <p:nvSpPr>
          <p:cNvPr id="2054" name="Text Box 47"/>
          <p:cNvSpPr txBox="1">
            <a:spLocks noChangeArrowheads="1"/>
          </p:cNvSpPr>
          <p:nvPr/>
        </p:nvSpPr>
        <p:spPr bwMode="auto">
          <a:xfrm>
            <a:off x="3124200" y="6248400"/>
            <a:ext cx="2895600" cy="457200"/>
          </a:xfrm>
          <a:prstGeom prst="rect">
            <a:avLst/>
          </a:prstGeom>
          <a:noFill/>
          <a:ln w="9525">
            <a:noFill/>
            <a:round/>
            <a:headEnd/>
            <a:tailEnd/>
          </a:ln>
        </p:spPr>
        <p:txBody>
          <a:bodyPr wrap="none" anchor="ctr"/>
          <a:lstStyle/>
          <a:p>
            <a:pPr hangingPunct="0">
              <a:lnSpc>
                <a:spcPct val="93000"/>
              </a:lnSpc>
              <a:buClr>
                <a:srgbClr val="000000"/>
              </a:buClr>
              <a:buSzPct val="100000"/>
              <a:buFont typeface="Times New Roman" pitchFamily="18" charset="0"/>
              <a:buNone/>
              <a:defRPr/>
            </a:pPr>
            <a:endParaRPr lang="ru-RU" altLang="ru-RU"/>
          </a:p>
        </p:txBody>
      </p:sp>
      <p:sp>
        <p:nvSpPr>
          <p:cNvPr id="2096" name="Rectangle 48"/>
          <p:cNvSpPr>
            <a:spLocks noGrp="1" noChangeArrowheads="1"/>
          </p:cNvSpPr>
          <p:nvPr>
            <p:ph type="sldNum"/>
          </p:nvPr>
        </p:nvSpPr>
        <p:spPr bwMode="auto">
          <a:xfrm>
            <a:off x="6553200" y="6243638"/>
            <a:ext cx="2128838" cy="452437"/>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SzPct val="100000"/>
              <a:buFontTx/>
              <a:buNone/>
              <a:tabLst>
                <a:tab pos="723900" algn="l"/>
                <a:tab pos="1447800" algn="l"/>
              </a:tabLst>
              <a:defRPr>
                <a:solidFill>
                  <a:srgbClr val="000066"/>
                </a:solidFill>
                <a:latin typeface="+mn-lt"/>
                <a:ea typeface="+mn-ea"/>
                <a:cs typeface="+mn-cs"/>
              </a:defRPr>
            </a:lvl1pPr>
          </a:lstStyle>
          <a:p>
            <a:pPr>
              <a:defRPr/>
            </a:pPr>
            <a:fld id="{70B38536-20E7-4D98-82B7-303797323E0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 id="2147485351" r:id="rId10"/>
    <p:sldLayoutId id="2147485352" r:id="rId11"/>
    <p:sldLayoutId id="2147485353" r:id="rId12"/>
  </p:sldLayoutIdLst>
  <p:txStyles>
    <p:titleStyle>
      <a:lvl1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mj-lt"/>
          <a:ea typeface="+mj-ea"/>
          <a:cs typeface="+mj-cs"/>
        </a:defRPr>
      </a:lvl1pPr>
      <a:lvl2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Verdana" pitchFamily="32" charset="0"/>
          <a:ea typeface="Lucida Sans Unicode" charset="0"/>
          <a:cs typeface="Lucida Sans Unicode" charset="0"/>
        </a:defRPr>
      </a:lvl2pPr>
      <a:lvl3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Verdana" pitchFamily="32" charset="0"/>
          <a:ea typeface="Lucida Sans Unicode" charset="0"/>
          <a:cs typeface="Lucida Sans Unicode" charset="0"/>
        </a:defRPr>
      </a:lvl3pPr>
      <a:lvl4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Verdana" pitchFamily="32" charset="0"/>
          <a:ea typeface="Lucida Sans Unicode" charset="0"/>
          <a:cs typeface="Lucida Sans Unicode" charset="0"/>
        </a:defRPr>
      </a:lvl4pPr>
      <a:lvl5pPr algn="l" defTabSz="449263" rtl="0" eaLnBrk="0" fontAlgn="base" hangingPunct="0">
        <a:lnSpc>
          <a:spcPct val="91000"/>
        </a:lnSpc>
        <a:spcBef>
          <a:spcPct val="0"/>
        </a:spcBef>
        <a:spcAft>
          <a:spcPct val="0"/>
        </a:spcAft>
        <a:buClr>
          <a:srgbClr val="000000"/>
        </a:buClr>
        <a:buSzPct val="100000"/>
        <a:buFont typeface="Times New Roman" pitchFamily="18" charset="0"/>
        <a:defRPr sz="4400">
          <a:solidFill>
            <a:srgbClr val="000066"/>
          </a:solidFill>
          <a:latin typeface="Verdana" pitchFamily="32" charset="0"/>
          <a:ea typeface="Lucida Sans Unicode" charset="0"/>
          <a:cs typeface="Lucida Sans Unicode" charset="0"/>
        </a:defRPr>
      </a:lvl5pPr>
      <a:lvl6pPr marL="2514600" indent="-228600" algn="l" defTabSz="449263" rtl="0" fontAlgn="base" hangingPunct="0">
        <a:lnSpc>
          <a:spcPct val="91000"/>
        </a:lnSpc>
        <a:spcBef>
          <a:spcPct val="0"/>
        </a:spcBef>
        <a:spcAft>
          <a:spcPct val="0"/>
        </a:spcAft>
        <a:buClr>
          <a:srgbClr val="000000"/>
        </a:buClr>
        <a:buSzPct val="100000"/>
        <a:buFont typeface="Times New Roman" pitchFamily="16" charset="0"/>
        <a:defRPr sz="4400">
          <a:solidFill>
            <a:srgbClr val="000066"/>
          </a:solidFill>
          <a:latin typeface="Verdana" pitchFamily="32" charset="0"/>
          <a:ea typeface="Lucida Sans Unicode" charset="0"/>
          <a:cs typeface="Lucida Sans Unicode" charset="0"/>
        </a:defRPr>
      </a:lvl6pPr>
      <a:lvl7pPr marL="2971800" indent="-228600" algn="l" defTabSz="449263" rtl="0" fontAlgn="base" hangingPunct="0">
        <a:lnSpc>
          <a:spcPct val="91000"/>
        </a:lnSpc>
        <a:spcBef>
          <a:spcPct val="0"/>
        </a:spcBef>
        <a:spcAft>
          <a:spcPct val="0"/>
        </a:spcAft>
        <a:buClr>
          <a:srgbClr val="000000"/>
        </a:buClr>
        <a:buSzPct val="100000"/>
        <a:buFont typeface="Times New Roman" pitchFamily="16" charset="0"/>
        <a:defRPr sz="4400">
          <a:solidFill>
            <a:srgbClr val="000066"/>
          </a:solidFill>
          <a:latin typeface="Verdana" pitchFamily="32" charset="0"/>
          <a:ea typeface="Lucida Sans Unicode" charset="0"/>
          <a:cs typeface="Lucida Sans Unicode" charset="0"/>
        </a:defRPr>
      </a:lvl7pPr>
      <a:lvl8pPr marL="3429000" indent="-228600" algn="l" defTabSz="449263" rtl="0" fontAlgn="base" hangingPunct="0">
        <a:lnSpc>
          <a:spcPct val="91000"/>
        </a:lnSpc>
        <a:spcBef>
          <a:spcPct val="0"/>
        </a:spcBef>
        <a:spcAft>
          <a:spcPct val="0"/>
        </a:spcAft>
        <a:buClr>
          <a:srgbClr val="000000"/>
        </a:buClr>
        <a:buSzPct val="100000"/>
        <a:buFont typeface="Times New Roman" pitchFamily="16" charset="0"/>
        <a:defRPr sz="4400">
          <a:solidFill>
            <a:srgbClr val="000066"/>
          </a:solidFill>
          <a:latin typeface="Verdana" pitchFamily="32" charset="0"/>
          <a:ea typeface="Lucida Sans Unicode" charset="0"/>
          <a:cs typeface="Lucida Sans Unicode" charset="0"/>
        </a:defRPr>
      </a:lvl8pPr>
      <a:lvl9pPr marL="3886200" indent="-228600" algn="l" defTabSz="449263" rtl="0" fontAlgn="base" hangingPunct="0">
        <a:lnSpc>
          <a:spcPct val="91000"/>
        </a:lnSpc>
        <a:spcBef>
          <a:spcPct val="0"/>
        </a:spcBef>
        <a:spcAft>
          <a:spcPct val="0"/>
        </a:spcAft>
        <a:buClr>
          <a:srgbClr val="000000"/>
        </a:buClr>
        <a:buSzPct val="100000"/>
        <a:buFont typeface="Times New Roman" pitchFamily="16" charset="0"/>
        <a:defRPr sz="4400">
          <a:solidFill>
            <a:srgbClr val="000066"/>
          </a:solidFill>
          <a:latin typeface="Verdana" pitchFamily="32" charset="0"/>
          <a:ea typeface="Lucida Sans Unicode" charset="0"/>
          <a:cs typeface="Lucida Sans Unicode" charset="0"/>
        </a:defRPr>
      </a:lvl9pPr>
    </p:titleStyle>
    <p:bodyStyle>
      <a:lvl1pPr marL="342900" indent="-342900" algn="l" defTabSz="449263" rtl="0" eaLnBrk="0" fontAlgn="base" hangingPunct="0">
        <a:lnSpc>
          <a:spcPct val="101000"/>
        </a:lnSpc>
        <a:spcBef>
          <a:spcPct val="0"/>
        </a:spcBef>
        <a:spcAft>
          <a:spcPts val="1425"/>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lnSpc>
          <a:spcPct val="101000"/>
        </a:lnSpc>
        <a:spcBef>
          <a:spcPct val="0"/>
        </a:spcBef>
        <a:spcAft>
          <a:spcPts val="1138"/>
        </a:spcAft>
        <a:buClr>
          <a:srgbClr val="000000"/>
        </a:buClr>
        <a:buSzPct val="100000"/>
        <a:buFont typeface="Times New Roman" pitchFamily="18" charset="0"/>
        <a:buChar char="–"/>
        <a:defRPr sz="2400">
          <a:solidFill>
            <a:srgbClr val="000066"/>
          </a:solidFill>
          <a:latin typeface="+mn-lt"/>
          <a:ea typeface="+mn-ea"/>
          <a:cs typeface="+mn-cs"/>
        </a:defRPr>
      </a:lvl2pPr>
      <a:lvl3pPr marL="1143000" indent="-228600" algn="l" defTabSz="449263" rtl="0" eaLnBrk="0" fontAlgn="base" hangingPunct="0">
        <a:lnSpc>
          <a:spcPct val="101000"/>
        </a:lnSpc>
        <a:spcBef>
          <a:spcPct val="0"/>
        </a:spcBef>
        <a:spcAft>
          <a:spcPts val="850"/>
        </a:spcAft>
        <a:buClr>
          <a:srgbClr val="000000"/>
        </a:buClr>
        <a:buSzPct val="100000"/>
        <a:buFont typeface="Times New Roman" pitchFamily="18" charset="0"/>
        <a:buChar char="•"/>
        <a:defRPr sz="2000">
          <a:solidFill>
            <a:srgbClr val="000066"/>
          </a:solidFill>
          <a:latin typeface="+mn-lt"/>
          <a:ea typeface="+mn-ea"/>
          <a:cs typeface="+mn-cs"/>
        </a:defRPr>
      </a:lvl3pPr>
      <a:lvl4pPr marL="1600200" indent="-228600" algn="l" defTabSz="449263" rtl="0" eaLnBrk="0" fontAlgn="base" hangingPunct="0">
        <a:lnSpc>
          <a:spcPct val="101000"/>
        </a:lnSpc>
        <a:spcBef>
          <a:spcPct val="0"/>
        </a:spcBef>
        <a:spcAft>
          <a:spcPts val="575"/>
        </a:spcAft>
        <a:buClr>
          <a:srgbClr val="000000"/>
        </a:buClr>
        <a:buSzPct val="100000"/>
        <a:buFont typeface="Times New Roman" pitchFamily="18" charset="0"/>
        <a:buChar char="–"/>
        <a:defRPr sz="2000">
          <a:solidFill>
            <a:srgbClr val="000066"/>
          </a:solidFill>
          <a:latin typeface="+mn-lt"/>
          <a:ea typeface="+mn-ea"/>
          <a:cs typeface="+mn-cs"/>
        </a:defRPr>
      </a:lvl4pPr>
      <a:lvl5pPr marL="2057400" indent="-228600" algn="l" defTabSz="449263" rtl="0" eaLnBrk="0" fontAlgn="base" hangingPunct="0">
        <a:lnSpc>
          <a:spcPct val="101000"/>
        </a:lnSpc>
        <a:spcBef>
          <a:spcPct val="0"/>
        </a:spcBef>
        <a:spcAft>
          <a:spcPts val="288"/>
        </a:spcAft>
        <a:buClr>
          <a:srgbClr val="000000"/>
        </a:buClr>
        <a:buSzPct val="100000"/>
        <a:buFont typeface="Times New Roman" pitchFamily="18" charset="0"/>
        <a:buChar char="»"/>
        <a:defRPr sz="2000">
          <a:solidFill>
            <a:srgbClr val="000066"/>
          </a:solidFill>
          <a:latin typeface="+mn-lt"/>
          <a:ea typeface="+mn-ea"/>
          <a:cs typeface="+mn-cs"/>
        </a:defRPr>
      </a:lvl5pPr>
      <a:lvl6pPr marL="2514600" indent="-228600" algn="l" defTabSz="449263" rtl="0" fontAlgn="base" hangingPunct="0">
        <a:lnSpc>
          <a:spcPct val="101000"/>
        </a:lnSpc>
        <a:spcBef>
          <a:spcPct val="0"/>
        </a:spcBef>
        <a:spcAft>
          <a:spcPts val="288"/>
        </a:spcAft>
        <a:buClr>
          <a:srgbClr val="000000"/>
        </a:buClr>
        <a:buSzPct val="100000"/>
        <a:buFont typeface="Times New Roman" pitchFamily="16" charset="0"/>
        <a:defRPr sz="2000">
          <a:solidFill>
            <a:srgbClr val="000066"/>
          </a:solidFill>
          <a:latin typeface="+mn-lt"/>
          <a:ea typeface="+mn-ea"/>
          <a:cs typeface="+mn-cs"/>
        </a:defRPr>
      </a:lvl6pPr>
      <a:lvl7pPr marL="2971800" indent="-228600" algn="l" defTabSz="449263" rtl="0" fontAlgn="base" hangingPunct="0">
        <a:lnSpc>
          <a:spcPct val="101000"/>
        </a:lnSpc>
        <a:spcBef>
          <a:spcPct val="0"/>
        </a:spcBef>
        <a:spcAft>
          <a:spcPts val="288"/>
        </a:spcAft>
        <a:buClr>
          <a:srgbClr val="000000"/>
        </a:buClr>
        <a:buSzPct val="100000"/>
        <a:buFont typeface="Times New Roman" pitchFamily="16" charset="0"/>
        <a:defRPr sz="2000">
          <a:solidFill>
            <a:srgbClr val="000066"/>
          </a:solidFill>
          <a:latin typeface="+mn-lt"/>
          <a:ea typeface="+mn-ea"/>
          <a:cs typeface="+mn-cs"/>
        </a:defRPr>
      </a:lvl7pPr>
      <a:lvl8pPr marL="3429000" indent="-228600" algn="l" defTabSz="449263" rtl="0" fontAlgn="base" hangingPunct="0">
        <a:lnSpc>
          <a:spcPct val="101000"/>
        </a:lnSpc>
        <a:spcBef>
          <a:spcPct val="0"/>
        </a:spcBef>
        <a:spcAft>
          <a:spcPts val="288"/>
        </a:spcAft>
        <a:buClr>
          <a:srgbClr val="000000"/>
        </a:buClr>
        <a:buSzPct val="100000"/>
        <a:buFont typeface="Times New Roman" pitchFamily="16" charset="0"/>
        <a:defRPr sz="2000">
          <a:solidFill>
            <a:srgbClr val="000066"/>
          </a:solidFill>
          <a:latin typeface="+mn-lt"/>
          <a:ea typeface="+mn-ea"/>
          <a:cs typeface="+mn-cs"/>
        </a:defRPr>
      </a:lvl8pPr>
      <a:lvl9pPr marL="3886200" indent="-228600" algn="l" defTabSz="449263" rtl="0" fontAlgn="base" hangingPunct="0">
        <a:lnSpc>
          <a:spcPct val="101000"/>
        </a:lnSpc>
        <a:spcBef>
          <a:spcPct val="0"/>
        </a:spcBef>
        <a:spcAft>
          <a:spcPts val="288"/>
        </a:spcAft>
        <a:buClr>
          <a:srgbClr val="000000"/>
        </a:buClr>
        <a:buSzPct val="100000"/>
        <a:buFont typeface="Times New Roman" pitchFamily="16" charset="0"/>
        <a:defRPr sz="2000">
          <a:solidFill>
            <a:srgbClr val="000066"/>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19.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7000" b="-7000"/>
          </a:stretch>
        </a:blipFill>
        <a:effectLst/>
      </p:bgPr>
    </p:bg>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932040" y="5214507"/>
            <a:ext cx="3929062" cy="578941"/>
          </a:xfrm>
          <a:prstGeom prst="rect">
            <a:avLst/>
          </a:prstGeom>
          <a:noFill/>
          <a:ln w="9525">
            <a:noFill/>
            <a:miter lim="800000"/>
            <a:headEnd/>
            <a:tailEnd/>
          </a:ln>
        </p:spPr>
        <p:txBody>
          <a:bodyPr anchor="ctr">
            <a:spAutoFit/>
          </a:bodyPr>
          <a:lstStyle/>
          <a:p>
            <a:pPr algn="ctr" eaLnBrk="0" hangingPunct="0">
              <a:lnSpc>
                <a:spcPct val="93000"/>
              </a:lnSpc>
              <a:buClr>
                <a:srgbClr val="000000"/>
              </a:buClr>
              <a:buSzPct val="100000"/>
              <a:buFont typeface="Times New Roman" pitchFamily="18" charset="0"/>
              <a:buNone/>
            </a:pPr>
            <a:r>
              <a:rPr lang="ru-RU" altLang="ru-RU" sz="1600" b="1" i="1" dirty="0" smtClean="0">
                <a:solidFill>
                  <a:srgbClr val="002060"/>
                </a:solidFill>
                <a:latin typeface="Times New Roman" pitchFamily="18" charset="0"/>
                <a:ea typeface="Calibri" pitchFamily="34" charset="0"/>
                <a:cs typeface="Times New Roman" pitchFamily="18" charset="0"/>
              </a:rPr>
              <a:t>.</a:t>
            </a:r>
            <a:endParaRPr lang="ru-RU" altLang="ru-RU" sz="1600" b="1" i="1" dirty="0">
              <a:solidFill>
                <a:srgbClr val="002060"/>
              </a:solidFill>
              <a:latin typeface="Times New Roman" pitchFamily="18" charset="0"/>
              <a:ea typeface="Calibri" pitchFamily="34" charset="0"/>
              <a:cs typeface="Times New Roman" pitchFamily="18" charset="0"/>
            </a:endParaRPr>
          </a:p>
          <a:p>
            <a:pPr algn="ctr" eaLnBrk="0" hangingPunct="0">
              <a:lnSpc>
                <a:spcPct val="93000"/>
              </a:lnSpc>
              <a:buClr>
                <a:srgbClr val="000000"/>
              </a:buClr>
              <a:buSzPct val="100000"/>
              <a:buFont typeface="Times New Roman" pitchFamily="18" charset="0"/>
              <a:buNone/>
            </a:pPr>
            <a:endParaRPr lang="ru-RU" altLang="ru-RU" dirty="0">
              <a:solidFill>
                <a:schemeClr val="tx1"/>
              </a:solidFill>
              <a:ea typeface="Calibri" pitchFamily="34" charset="0"/>
              <a:cs typeface="Times New Roman" pitchFamily="18" charset="0"/>
            </a:endParaRPr>
          </a:p>
        </p:txBody>
      </p:sp>
      <p:sp>
        <p:nvSpPr>
          <p:cNvPr id="27654" name="Rectangle 1"/>
          <p:cNvSpPr>
            <a:spLocks noGrp="1" noChangeArrowheads="1"/>
          </p:cNvSpPr>
          <p:nvPr>
            <p:ph type="title" idx="4294967295"/>
          </p:nvPr>
        </p:nvSpPr>
        <p:spPr>
          <a:xfrm>
            <a:off x="2000232" y="1428736"/>
            <a:ext cx="7143768" cy="2805112"/>
          </a:xfrm>
        </p:spPr>
        <p:txBody>
          <a:bodyPr/>
          <a:lstStyle/>
          <a:p>
            <a:r>
              <a:rPr lang="ru-RU" altLang="ru-RU" sz="4000" dirty="0" smtClean="0"/>
              <a:t/>
            </a:r>
            <a:br>
              <a:rPr lang="ru-RU" altLang="ru-RU" sz="4000" dirty="0" smtClean="0"/>
            </a:br>
            <a:r>
              <a:rPr lang="ru-RU" altLang="ru-RU" sz="4000" b="1" i="1" dirty="0" smtClean="0">
                <a:latin typeface="Times New Roman" pitchFamily="18" charset="0"/>
                <a:cs typeface="Times New Roman" pitchFamily="18" charset="0"/>
              </a:rPr>
              <a:t>«Театр – как средство формирования связной речи детей старшего дошкольного возраста»</a:t>
            </a:r>
            <a:r>
              <a:rPr lang="ru-RU" altLang="ru-RU" sz="4000" dirty="0" smtClean="0">
                <a:latin typeface="Times New Roman" pitchFamily="18" charset="0"/>
                <a:cs typeface="Times New Roman" pitchFamily="18" charset="0"/>
              </a:rPr>
              <a:t/>
            </a:r>
            <a:br>
              <a:rPr lang="ru-RU" altLang="ru-RU" sz="4000" dirty="0" smtClean="0">
                <a:latin typeface="Times New Roman" pitchFamily="18" charset="0"/>
                <a:cs typeface="Times New Roman" pitchFamily="18" charset="0"/>
              </a:rPr>
            </a:br>
            <a:r>
              <a:rPr lang="ru-RU" altLang="ru-RU" sz="4800" dirty="0" smtClean="0">
                <a:solidFill>
                  <a:srgbClr val="0033CC"/>
                </a:solidFill>
                <a:latin typeface="Georgia" pitchFamily="18" charset="0"/>
              </a:rPr>
              <a:t/>
            </a:r>
            <a:br>
              <a:rPr lang="ru-RU" altLang="ru-RU" sz="4800" dirty="0" smtClean="0">
                <a:solidFill>
                  <a:srgbClr val="0033CC"/>
                </a:solidFill>
                <a:latin typeface="Georgia" pitchFamily="18" charset="0"/>
              </a:rPr>
            </a:br>
            <a:r>
              <a:rPr lang="ru-RU" altLang="ru-RU" sz="4800" dirty="0" smtClean="0">
                <a:solidFill>
                  <a:srgbClr val="0033CC"/>
                </a:solidFill>
                <a:latin typeface="Georgia" pitchFamily="18" charset="0"/>
              </a:rPr>
              <a:t> </a:t>
            </a:r>
            <a:r>
              <a:rPr lang="ru-RU" altLang="ru-RU" sz="4800" dirty="0">
                <a:solidFill>
                  <a:srgbClr val="0033CC"/>
                </a:solidFill>
                <a:latin typeface="Georgia" pitchFamily="18" charset="0"/>
              </a:rPr>
              <a:t> </a:t>
            </a:r>
            <a:r>
              <a:rPr lang="ru-RU" altLang="ru-RU" sz="4800" dirty="0" smtClean="0">
                <a:solidFill>
                  <a:srgbClr val="0033CC"/>
                </a:solidFill>
                <a:latin typeface="Georgia" pitchFamily="18" charset="0"/>
              </a:rPr>
              <a:t>                                </a:t>
            </a:r>
            <a:r>
              <a:rPr lang="ru-RU" altLang="ru-RU" sz="1600" dirty="0" smtClean="0">
                <a:solidFill>
                  <a:schemeClr val="tx1"/>
                </a:solidFill>
                <a:latin typeface="Georgia" pitchFamily="18" charset="0"/>
              </a:rPr>
              <a:t>Выполнила:</a:t>
            </a:r>
            <a:br>
              <a:rPr lang="ru-RU" altLang="ru-RU" sz="1600" dirty="0" smtClean="0">
                <a:solidFill>
                  <a:schemeClr val="tx1"/>
                </a:solidFill>
                <a:latin typeface="Georgia" pitchFamily="18" charset="0"/>
              </a:rPr>
            </a:br>
            <a:r>
              <a:rPr lang="ru-RU" altLang="ru-RU" sz="1600" dirty="0" smtClean="0">
                <a:solidFill>
                  <a:schemeClr val="tx1"/>
                </a:solidFill>
                <a:latin typeface="Georgia" pitchFamily="18" charset="0"/>
              </a:rPr>
              <a:t>                                                                                                        воспитатель</a:t>
            </a:r>
            <a:br>
              <a:rPr lang="ru-RU" altLang="ru-RU" sz="1600" dirty="0" smtClean="0">
                <a:solidFill>
                  <a:schemeClr val="tx1"/>
                </a:solidFill>
                <a:latin typeface="Georgia" pitchFamily="18" charset="0"/>
              </a:rPr>
            </a:br>
            <a:r>
              <a:rPr lang="ru-RU" altLang="ru-RU" sz="1600" dirty="0" smtClean="0">
                <a:solidFill>
                  <a:schemeClr val="tx1"/>
                </a:solidFill>
                <a:latin typeface="Georgia" pitchFamily="18" charset="0"/>
              </a:rPr>
              <a:t>                                                                                                        1 категории</a:t>
            </a:r>
            <a:br>
              <a:rPr lang="ru-RU" altLang="ru-RU" sz="1600" dirty="0" smtClean="0">
                <a:solidFill>
                  <a:schemeClr val="tx1"/>
                </a:solidFill>
                <a:latin typeface="Georgia" pitchFamily="18" charset="0"/>
              </a:rPr>
            </a:br>
            <a:r>
              <a:rPr lang="ru-RU" altLang="ru-RU" sz="1600" dirty="0" smtClean="0">
                <a:solidFill>
                  <a:schemeClr val="tx1"/>
                </a:solidFill>
                <a:latin typeface="Georgia" pitchFamily="18" charset="0"/>
              </a:rPr>
              <a:t>                                                                                                       Калиниченко О.Ю</a:t>
            </a:r>
            <a:r>
              <a:rPr lang="ru-RU" altLang="ru-RU" sz="1600" dirty="0" smtClean="0">
                <a:solidFill>
                  <a:srgbClr val="0033CC"/>
                </a:solidFill>
                <a:latin typeface="Georgia" pitchFamily="18" charset="0"/>
              </a:rPr>
              <a:t>.</a:t>
            </a:r>
            <a:br>
              <a:rPr lang="ru-RU" altLang="ru-RU" sz="1600" dirty="0" smtClean="0">
                <a:solidFill>
                  <a:srgbClr val="0033CC"/>
                </a:solidFill>
                <a:latin typeface="Georgia" pitchFamily="18" charset="0"/>
              </a:rPr>
            </a:br>
            <a:r>
              <a:rPr lang="ru-RU" altLang="ru-RU" sz="1600" dirty="0" smtClean="0">
                <a:solidFill>
                  <a:srgbClr val="0033CC"/>
                </a:solidFill>
                <a:latin typeface="Georgia" pitchFamily="18" charset="0"/>
              </a:rPr>
              <a:t>                                                                                                      </a:t>
            </a:r>
            <a:endParaRPr lang="ru-RU" altLang="ru-RU" sz="4800" dirty="0" smtClean="0">
              <a:solidFill>
                <a:srgbClr val="0033CC"/>
              </a:solidFill>
              <a:latin typeface="Georgia" pitchFamily="18" charset="0"/>
            </a:endParaRPr>
          </a:p>
        </p:txBody>
      </p:sp>
      <p:sp>
        <p:nvSpPr>
          <p:cNvPr id="27655" name="Прямоугольник 5"/>
          <p:cNvSpPr>
            <a:spLocks noChangeArrowheads="1"/>
          </p:cNvSpPr>
          <p:nvPr/>
        </p:nvSpPr>
        <p:spPr bwMode="auto">
          <a:xfrm>
            <a:off x="4214813" y="6072188"/>
            <a:ext cx="843693" cy="349968"/>
          </a:xfrm>
          <a:prstGeom prst="rect">
            <a:avLst/>
          </a:prstGeom>
          <a:noFill/>
          <a:ln w="9525">
            <a:noFill/>
            <a:miter lim="800000"/>
            <a:headEnd/>
            <a:tailEnd/>
          </a:ln>
        </p:spPr>
        <p:txBody>
          <a:bodyPr wrap="none">
            <a:spAutoFit/>
          </a:bodyPr>
          <a:lstStyle/>
          <a:p>
            <a:pPr hangingPunct="0">
              <a:lnSpc>
                <a:spcPct val="93000"/>
              </a:lnSpc>
              <a:buClr>
                <a:srgbClr val="000000"/>
              </a:buClr>
              <a:buSzPct val="100000"/>
              <a:buFont typeface="Times New Roman" pitchFamily="18" charset="0"/>
              <a:buNone/>
            </a:pPr>
            <a:r>
              <a:rPr lang="en-US" altLang="ru-RU" b="1" i="1" dirty="0" smtClean="0">
                <a:solidFill>
                  <a:srgbClr val="002060"/>
                </a:solidFill>
                <a:latin typeface="Times New Roman" pitchFamily="18" charset="0"/>
                <a:cs typeface="Times New Roman" pitchFamily="18" charset="0"/>
              </a:rPr>
              <a:t>201</a:t>
            </a:r>
            <a:r>
              <a:rPr lang="ru-RU" altLang="ru-RU" b="1" i="1" dirty="0" smtClean="0">
                <a:solidFill>
                  <a:srgbClr val="002060"/>
                </a:solidFill>
                <a:latin typeface="Times New Roman" pitchFamily="18" charset="0"/>
                <a:cs typeface="Times New Roman" pitchFamily="18" charset="0"/>
              </a:rPr>
              <a:t>8</a:t>
            </a:r>
            <a:r>
              <a:rPr lang="en-US" altLang="ru-RU" b="1" i="1" dirty="0" smtClean="0">
                <a:solidFill>
                  <a:srgbClr val="002060"/>
                </a:solidFill>
                <a:latin typeface="Times New Roman" pitchFamily="18" charset="0"/>
                <a:cs typeface="Times New Roman" pitchFamily="18" charset="0"/>
              </a:rPr>
              <a:t> </a:t>
            </a:r>
            <a:r>
              <a:rPr lang="ru-RU" altLang="ru-RU" b="1" i="1" dirty="0">
                <a:solidFill>
                  <a:srgbClr val="002060"/>
                </a:solidFill>
                <a:latin typeface="Times New Roman" pitchFamily="18" charset="0"/>
                <a:cs typeface="Times New Roman" pitchFamily="18" charset="0"/>
              </a:rPr>
              <a:t>г.</a:t>
            </a:r>
            <a:endParaRPr lang="ru-RU" alt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971600" y="428624"/>
            <a:ext cx="7920880" cy="1272183"/>
          </a:xfrm>
        </p:spPr>
        <p:txBody>
          <a:bodyPr/>
          <a:lstStyle/>
          <a:p>
            <a:pPr eaLnBrk="1"/>
            <a:r>
              <a:rPr lang="ru-RU" altLang="ru-RU" b="1" dirty="0" smtClean="0">
                <a:solidFill>
                  <a:srgbClr val="FF0066"/>
                </a:solidFill>
                <a:latin typeface="Georgia" pitchFamily="18" charset="0"/>
              </a:rPr>
              <a:t>  </a:t>
            </a:r>
            <a:r>
              <a:rPr lang="ru-RU" altLang="ru-RU" sz="3600" b="1" i="1" dirty="0" smtClean="0">
                <a:solidFill>
                  <a:srgbClr val="C00000"/>
                </a:solidFill>
                <a:latin typeface="Times New Roman" pitchFamily="18" charset="0"/>
                <a:cs typeface="Times New Roman" pitchFamily="18" charset="0"/>
              </a:rPr>
              <a:t>Обогатила ППР образовательную среду в группе:</a:t>
            </a:r>
            <a:endParaRPr lang="ru-RU" altLang="ru-RU" i="1" dirty="0" smtClean="0">
              <a:solidFill>
                <a:srgbClr val="C00000"/>
              </a:solidFill>
              <a:latin typeface="Times New Roman" pitchFamily="18" charset="0"/>
              <a:cs typeface="Times New Roman" pitchFamily="18" charset="0"/>
            </a:endParaRPr>
          </a:p>
        </p:txBody>
      </p:sp>
      <p:sp>
        <p:nvSpPr>
          <p:cNvPr id="31747" name="Содержимое 2"/>
          <p:cNvSpPr>
            <a:spLocks noGrp="1"/>
          </p:cNvSpPr>
          <p:nvPr>
            <p:ph idx="1"/>
          </p:nvPr>
        </p:nvSpPr>
        <p:spPr>
          <a:xfrm>
            <a:off x="323850" y="1214438"/>
            <a:ext cx="8496300" cy="5383212"/>
          </a:xfrm>
        </p:spPr>
        <p:txBody>
          <a:bodyPr/>
          <a:lstStyle/>
          <a:p>
            <a:pPr algn="just"/>
            <a:endParaRPr lang="ru-RU" altLang="ru-RU" sz="2400" b="1" i="1" dirty="0" smtClean="0">
              <a:latin typeface="Times New Roman" pitchFamily="18" charset="0"/>
              <a:cs typeface="Times New Roman" pitchFamily="18" charset="0"/>
            </a:endParaRPr>
          </a:p>
          <a:p>
            <a:pPr marL="0" lvl="0" indent="0">
              <a:lnSpc>
                <a:spcPct val="93000"/>
              </a:lnSpc>
              <a:spcAft>
                <a:spcPct val="0"/>
              </a:spcAft>
              <a:buNone/>
            </a:pPr>
            <a:r>
              <a:rPr lang="ru-RU" altLang="ru-RU" sz="2400" b="1" i="1" kern="1200" dirty="0" smtClean="0">
                <a:solidFill>
                  <a:srgbClr val="262699"/>
                </a:solidFill>
                <a:latin typeface="Times New Roman" pitchFamily="18" charset="0"/>
                <a:cs typeface="Times New Roman" pitchFamily="18" charset="0"/>
              </a:rPr>
              <a:t>В  центре театрализации  представила разнообразные виды театра  </a:t>
            </a:r>
            <a:r>
              <a:rPr lang="ru-RU" altLang="ru-RU" sz="2400" b="1" i="1" kern="1200" dirty="0">
                <a:solidFill>
                  <a:srgbClr val="262699"/>
                </a:solidFill>
                <a:latin typeface="Times New Roman" pitchFamily="18" charset="0"/>
                <a:cs typeface="Times New Roman" pitchFamily="18" charset="0"/>
              </a:rPr>
              <a:t>для разыгрывание сценок и спектаклей </a:t>
            </a:r>
            <a:r>
              <a:rPr lang="ru-RU" altLang="ru-RU" sz="2400" b="1" i="1" kern="1200" dirty="0" smtClean="0">
                <a:solidFill>
                  <a:srgbClr val="262699"/>
                </a:solidFill>
                <a:latin typeface="Times New Roman" pitchFamily="18" charset="0"/>
                <a:cs typeface="Times New Roman" pitchFamily="18" charset="0"/>
              </a:rPr>
              <a:t>:</a:t>
            </a:r>
          </a:p>
          <a:p>
            <a:pPr marL="0" lvl="0" indent="0">
              <a:lnSpc>
                <a:spcPct val="93000"/>
              </a:lnSpc>
              <a:spcAft>
                <a:spcPct val="0"/>
              </a:spcAft>
              <a:buNone/>
            </a:pPr>
            <a:r>
              <a:rPr lang="ru-RU" altLang="ru-RU" sz="2400" b="1" i="1" kern="1200" dirty="0" smtClean="0">
                <a:solidFill>
                  <a:srgbClr val="262699"/>
                </a:solidFill>
                <a:latin typeface="Times New Roman" pitchFamily="18" charset="0"/>
                <a:cs typeface="Times New Roman" pitchFamily="18" charset="0"/>
              </a:rPr>
              <a:t>     -     </a:t>
            </a:r>
            <a:r>
              <a:rPr lang="ru-RU" altLang="ru-RU" sz="2400" b="1" i="1" kern="1200" dirty="0">
                <a:solidFill>
                  <a:srgbClr val="262699"/>
                </a:solidFill>
                <a:latin typeface="Times New Roman" pitchFamily="18" charset="0"/>
                <a:cs typeface="Times New Roman" pitchFamily="18" charset="0"/>
              </a:rPr>
              <a:t>бибабо, настольные </a:t>
            </a:r>
          </a:p>
          <a:p>
            <a:pPr lvl="1">
              <a:lnSpc>
                <a:spcPct val="93000"/>
              </a:lnSpc>
              <a:spcAft>
                <a:spcPct val="0"/>
              </a:spcAft>
              <a:buNone/>
            </a:pPr>
            <a:r>
              <a:rPr lang="ru-RU" altLang="ru-RU" b="1" i="1" kern="1200" dirty="0" smtClean="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кукольные</a:t>
            </a:r>
            <a:r>
              <a:rPr lang="ru-RU" altLang="ru-RU" b="1" i="1" kern="1200" dirty="0">
                <a:solidFill>
                  <a:srgbClr val="262699"/>
                </a:solidFill>
                <a:latin typeface="Times New Roman" pitchFamily="18" charset="0"/>
                <a:cs typeface="Times New Roman" pitchFamily="18" charset="0"/>
              </a:rPr>
              <a:t>, настольные конусные</a:t>
            </a:r>
            <a:r>
              <a:rPr lang="ru-RU" altLang="ru-RU" b="1" i="1" kern="1200" dirty="0" smtClean="0">
                <a:solidFill>
                  <a:srgbClr val="262699"/>
                </a:solidFill>
                <a:latin typeface="Times New Roman" pitchFamily="18" charset="0"/>
                <a:cs typeface="Times New Roman" pitchFamily="18" charset="0"/>
              </a:rPr>
              <a:t>,</a:t>
            </a:r>
          </a:p>
          <a:p>
            <a:pPr lvl="1">
              <a:lnSpc>
                <a:spcPct val="93000"/>
              </a:lnSpc>
              <a:spcAft>
                <a:spcPct val="0"/>
              </a:spcAft>
              <a:buNone/>
            </a:pPr>
            <a:r>
              <a:rPr lang="ru-RU" altLang="ru-RU" b="1" i="1" kern="1200" dirty="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  </a:t>
            </a:r>
            <a:r>
              <a:rPr lang="ru-RU" altLang="ru-RU" b="1" i="1" kern="1200" dirty="0">
                <a:solidFill>
                  <a:srgbClr val="262699"/>
                </a:solidFill>
                <a:latin typeface="Times New Roman" pitchFamily="18" charset="0"/>
                <a:cs typeface="Times New Roman" pitchFamily="18" charset="0"/>
              </a:rPr>
              <a:t>настольный вязанный театр, </a:t>
            </a:r>
            <a:endParaRPr lang="ru-RU" altLang="ru-RU" b="1" i="1" kern="1200" dirty="0" smtClean="0">
              <a:solidFill>
                <a:srgbClr val="262699"/>
              </a:solidFill>
              <a:latin typeface="Times New Roman" pitchFamily="18" charset="0"/>
              <a:cs typeface="Times New Roman" pitchFamily="18" charset="0"/>
            </a:endParaRPr>
          </a:p>
          <a:p>
            <a:pPr lvl="1">
              <a:lnSpc>
                <a:spcPct val="93000"/>
              </a:lnSpc>
              <a:spcAft>
                <a:spcPct val="0"/>
              </a:spcAft>
              <a:buNone/>
            </a:pPr>
            <a:r>
              <a:rPr lang="ru-RU" altLang="ru-RU" b="1" i="1" kern="1200" dirty="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пальчиковый</a:t>
            </a:r>
            <a:r>
              <a:rPr lang="ru-RU" altLang="ru-RU" b="1" i="1" kern="1200" dirty="0">
                <a:solidFill>
                  <a:srgbClr val="262699"/>
                </a:solidFill>
                <a:latin typeface="Times New Roman" pitchFamily="18" charset="0"/>
                <a:cs typeface="Times New Roman" pitchFamily="18" charset="0"/>
              </a:rPr>
              <a:t>, театр картинок (</a:t>
            </a:r>
            <a:r>
              <a:rPr lang="ru-RU" altLang="ru-RU" b="1" i="1" kern="1200" dirty="0" err="1">
                <a:solidFill>
                  <a:srgbClr val="262699"/>
                </a:solidFill>
                <a:latin typeface="Times New Roman" pitchFamily="18" charset="0"/>
                <a:cs typeface="Times New Roman" pitchFamily="18" charset="0"/>
              </a:rPr>
              <a:t>фланелеграф</a:t>
            </a:r>
            <a:r>
              <a:rPr lang="ru-RU" altLang="ru-RU" b="1" i="1" kern="1200" dirty="0" smtClean="0">
                <a:solidFill>
                  <a:srgbClr val="262699"/>
                </a:solidFill>
                <a:latin typeface="Times New Roman" pitchFamily="18" charset="0"/>
                <a:cs typeface="Times New Roman" pitchFamily="18" charset="0"/>
              </a:rPr>
              <a:t>),</a:t>
            </a:r>
          </a:p>
          <a:p>
            <a:pPr lvl="1">
              <a:lnSpc>
                <a:spcPct val="93000"/>
              </a:lnSpc>
              <a:spcAft>
                <a:spcPct val="0"/>
              </a:spcAft>
              <a:buNone/>
            </a:pPr>
            <a:r>
              <a:rPr lang="ru-RU" altLang="ru-RU" b="1" i="1" kern="1200" dirty="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  </a:t>
            </a:r>
            <a:r>
              <a:rPr lang="ru-RU" altLang="ru-RU" b="1" i="1" kern="1200" dirty="0" smtClean="0">
                <a:solidFill>
                  <a:srgbClr val="262699"/>
                </a:solidFill>
                <a:latin typeface="Times New Roman" pitchFamily="18" charset="0"/>
                <a:cs typeface="Times New Roman" pitchFamily="18" charset="0"/>
              </a:rPr>
              <a:t>-    </a:t>
            </a:r>
            <a:r>
              <a:rPr lang="ru-RU" altLang="ru-RU" b="1" i="1" kern="1200" dirty="0">
                <a:solidFill>
                  <a:srgbClr val="262699"/>
                </a:solidFill>
                <a:latin typeface="Times New Roman" pitchFamily="18" charset="0"/>
                <a:cs typeface="Times New Roman" pitchFamily="18" charset="0"/>
              </a:rPr>
              <a:t>театр на </a:t>
            </a:r>
            <a:r>
              <a:rPr lang="ru-RU" altLang="ru-RU" b="1" i="1" kern="1200" dirty="0" smtClean="0">
                <a:solidFill>
                  <a:srgbClr val="262699"/>
                </a:solidFill>
                <a:latin typeface="Times New Roman" pitchFamily="18" charset="0"/>
                <a:cs typeface="Times New Roman" pitchFamily="18" charset="0"/>
              </a:rPr>
              <a:t>ложках</a:t>
            </a:r>
            <a:r>
              <a:rPr lang="ru-RU" altLang="ru-RU" b="1" i="1" kern="1200" dirty="0" smtClean="0">
                <a:solidFill>
                  <a:srgbClr val="262699"/>
                </a:solidFill>
                <a:latin typeface="Times New Roman" pitchFamily="18" charset="0"/>
                <a:cs typeface="Times New Roman" pitchFamily="18" charset="0"/>
              </a:rPr>
              <a:t>;</a:t>
            </a:r>
          </a:p>
          <a:p>
            <a:pPr lvl="1">
              <a:lnSpc>
                <a:spcPct val="93000"/>
              </a:lnSpc>
              <a:spcAft>
                <a:spcPct val="0"/>
              </a:spcAft>
              <a:buNone/>
            </a:pPr>
            <a:r>
              <a:rPr lang="ru-RU" altLang="ru-RU" b="1" i="1" kern="1200" dirty="0" smtClean="0">
                <a:solidFill>
                  <a:srgbClr val="262699"/>
                </a:solidFill>
                <a:latin typeface="Times New Roman" pitchFamily="18" charset="0"/>
                <a:cs typeface="Times New Roman" pitchFamily="18" charset="0"/>
              </a:rPr>
              <a:t>-    театр на прищепках</a:t>
            </a:r>
            <a:endParaRPr lang="ru-RU" altLang="ru-RU" b="1" i="1" kern="1200" dirty="0" smtClean="0">
              <a:solidFill>
                <a:srgbClr val="262699"/>
              </a:solidFill>
              <a:latin typeface="Times New Roman" pitchFamily="18" charset="0"/>
              <a:cs typeface="Times New Roman" pitchFamily="18" charset="0"/>
            </a:endParaRPr>
          </a:p>
          <a:p>
            <a:pPr lvl="1">
              <a:lnSpc>
                <a:spcPct val="93000"/>
              </a:lnSpc>
              <a:spcAft>
                <a:spcPct val="0"/>
              </a:spcAft>
              <a:buNone/>
            </a:pPr>
            <a:r>
              <a:rPr lang="ru-RU" altLang="ru-RU" b="1" i="1" kern="1200" dirty="0" smtClean="0">
                <a:solidFill>
                  <a:srgbClr val="262699"/>
                </a:solidFill>
                <a:latin typeface="Times New Roman" pitchFamily="18" charset="0"/>
                <a:cs typeface="Times New Roman" pitchFamily="18" charset="0"/>
              </a:rPr>
              <a:t>-   атрибуты </a:t>
            </a:r>
            <a:r>
              <a:rPr lang="ru-RU" altLang="ru-RU" b="1" i="1" kern="1200" dirty="0">
                <a:solidFill>
                  <a:srgbClr val="262699"/>
                </a:solidFill>
                <a:latin typeface="Times New Roman" pitchFamily="18" charset="0"/>
                <a:cs typeface="Times New Roman" pitchFamily="18" charset="0"/>
              </a:rPr>
              <a:t>для различных игровых позиций: декорации, </a:t>
            </a:r>
            <a:r>
              <a:rPr lang="ru-RU" altLang="ru-RU" b="1" i="1" kern="1200" dirty="0" smtClean="0">
                <a:solidFill>
                  <a:srgbClr val="262699"/>
                </a:solidFill>
                <a:latin typeface="Times New Roman" pitchFamily="18" charset="0"/>
                <a:cs typeface="Times New Roman" pitchFamily="18" charset="0"/>
              </a:rPr>
              <a:t> книги</a:t>
            </a:r>
            <a:r>
              <a:rPr lang="ru-RU" altLang="ru-RU" b="1" i="1" kern="1200" dirty="0">
                <a:solidFill>
                  <a:srgbClr val="262699"/>
                </a:solidFill>
                <a:latin typeface="Times New Roman" pitchFamily="18" charset="0"/>
                <a:cs typeface="Times New Roman" pitchFamily="18" charset="0"/>
              </a:rPr>
              <a:t>, музыкальные произведения, афиши, касса, </a:t>
            </a:r>
            <a:r>
              <a:rPr lang="ru-RU" altLang="ru-RU" b="1" i="1" kern="1200" dirty="0" smtClean="0">
                <a:solidFill>
                  <a:srgbClr val="262699"/>
                </a:solidFill>
                <a:latin typeface="Times New Roman" pitchFamily="18" charset="0"/>
                <a:cs typeface="Times New Roman" pitchFamily="18" charset="0"/>
              </a:rPr>
              <a:t> билеты</a:t>
            </a:r>
            <a:r>
              <a:rPr lang="ru-RU" altLang="ru-RU" b="1" i="1" kern="1200" dirty="0">
                <a:solidFill>
                  <a:srgbClr val="262699"/>
                </a:solidFill>
                <a:latin typeface="Times New Roman" pitchFamily="18" charset="0"/>
                <a:cs typeface="Times New Roman" pitchFamily="18" charset="0"/>
              </a:rPr>
              <a:t>.</a:t>
            </a:r>
          </a:p>
          <a:p>
            <a:pPr eaLnBrk="1">
              <a:buFont typeface="Times New Roman" pitchFamily="18" charset="0"/>
              <a:buNone/>
            </a:pPr>
            <a:endParaRPr lang="ru-RU" altLang="ru-RU" dirty="0" smtClean="0"/>
          </a:p>
        </p:txBody>
      </p:sp>
    </p:spTree>
    <p:extLst>
      <p:ext uri="{BB962C8B-B14F-4D97-AF65-F5344CB8AC3E}">
        <p14:creationId xmlns:p14="http://schemas.microsoft.com/office/powerpoint/2010/main" xmlns="" val="4236244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G:\DCIM\101MSDCF\DSC03099.JPG"/>
          <p:cNvPicPr>
            <a:picLocks noChangeAspect="1" noChangeArrowheads="1"/>
          </p:cNvPicPr>
          <p:nvPr/>
        </p:nvPicPr>
        <p:blipFill>
          <a:blip r:embed="rId3" cstate="print"/>
          <a:srcRect/>
          <a:stretch>
            <a:fillRect/>
          </a:stretch>
        </p:blipFill>
        <p:spPr bwMode="auto">
          <a:xfrm>
            <a:off x="1214414" y="1714488"/>
            <a:ext cx="6215074" cy="4661306"/>
          </a:xfrm>
          <a:prstGeom prst="rect">
            <a:avLst/>
          </a:prstGeom>
          <a:noFill/>
        </p:spPr>
      </p:pic>
      <p:sp>
        <p:nvSpPr>
          <p:cNvPr id="2" name="Прямоугольник 1"/>
          <p:cNvSpPr/>
          <p:nvPr/>
        </p:nvSpPr>
        <p:spPr>
          <a:xfrm>
            <a:off x="285720" y="785794"/>
            <a:ext cx="8643998" cy="646331"/>
          </a:xfrm>
          <a:prstGeom prst="rect">
            <a:avLst/>
          </a:prstGeom>
        </p:spPr>
        <p:txBody>
          <a:bodyPr wrap="square">
            <a:spAutoFit/>
          </a:bodyPr>
          <a:lstStyle/>
          <a:p>
            <a:r>
              <a:rPr lang="ru-RU" sz="3600" b="1" i="1" dirty="0" smtClean="0">
                <a:solidFill>
                  <a:srgbClr val="FF0000"/>
                </a:solidFill>
                <a:latin typeface="Times New Roman" pitchFamily="18" charset="0"/>
                <a:cs typeface="Times New Roman" pitchFamily="18" charset="0"/>
              </a:rPr>
              <a:t>Организации «Центра театрализации» </a:t>
            </a:r>
            <a:endParaRPr lang="ru-RU" sz="3600" b="1" i="1" dirty="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57488" y="0"/>
            <a:ext cx="4572032" cy="646331"/>
          </a:xfrm>
          <a:prstGeom prst="rect">
            <a:avLst/>
          </a:prstGeom>
          <a:noFill/>
        </p:spPr>
        <p:txBody>
          <a:bodyPr wrap="square" rtlCol="0">
            <a:spAutoFit/>
          </a:bodyPr>
          <a:lstStyle/>
          <a:p>
            <a:r>
              <a:rPr lang="ru-RU" sz="3600" b="1" i="1" dirty="0" smtClean="0">
                <a:solidFill>
                  <a:srgbClr val="FF0000"/>
                </a:solidFill>
                <a:latin typeface="Times New Roman" pitchFamily="18" charset="0"/>
                <a:cs typeface="Times New Roman" pitchFamily="18" charset="0"/>
              </a:rPr>
              <a:t>Виды театра:</a:t>
            </a:r>
            <a:endParaRPr lang="ru-RU" sz="3600" b="1" i="1" dirty="0">
              <a:solidFill>
                <a:srgbClr val="FF0000"/>
              </a:solidFill>
              <a:latin typeface="Times New Roman" pitchFamily="18" charset="0"/>
              <a:cs typeface="Times New Roman" pitchFamily="18" charset="0"/>
            </a:endParaRPr>
          </a:p>
        </p:txBody>
      </p:sp>
      <p:sp>
        <p:nvSpPr>
          <p:cNvPr id="5" name="TextBox 4"/>
          <p:cNvSpPr txBox="1"/>
          <p:nvPr/>
        </p:nvSpPr>
        <p:spPr>
          <a:xfrm>
            <a:off x="1142976" y="500042"/>
            <a:ext cx="6286544" cy="6109365"/>
          </a:xfrm>
          <a:prstGeom prst="rect">
            <a:avLst/>
          </a:prstGeom>
          <a:noFill/>
        </p:spPr>
        <p:txBody>
          <a:bodyPr wrap="square" rtlCol="0">
            <a:spAutoFit/>
          </a:bodyPr>
          <a:lstStyle/>
          <a:p>
            <a:r>
              <a:rPr lang="ru-RU" sz="2300" b="1" i="1" dirty="0" smtClean="0">
                <a:solidFill>
                  <a:srgbClr val="002060"/>
                </a:solidFill>
                <a:latin typeface="Times New Roman" pitchFamily="18" charset="0"/>
                <a:cs typeface="Times New Roman" pitchFamily="18" charset="0"/>
              </a:rPr>
              <a:t>1.Настольный</a:t>
            </a:r>
          </a:p>
          <a:p>
            <a:r>
              <a:rPr lang="ru-RU" sz="2300" b="1" i="1" dirty="0" smtClean="0">
                <a:solidFill>
                  <a:srgbClr val="002060"/>
                </a:solidFill>
                <a:latin typeface="Times New Roman" pitchFamily="18" charset="0"/>
                <a:cs typeface="Times New Roman" pitchFamily="18" charset="0"/>
              </a:rPr>
              <a:t>-бумажный(картонный)</a:t>
            </a:r>
          </a:p>
          <a:p>
            <a:r>
              <a:rPr lang="ru-RU" sz="2300" b="1" i="1" dirty="0" smtClean="0">
                <a:solidFill>
                  <a:srgbClr val="002060"/>
                </a:solidFill>
                <a:latin typeface="Times New Roman" pitchFamily="18" charset="0"/>
                <a:cs typeface="Times New Roman" pitchFamily="18" charset="0"/>
              </a:rPr>
              <a:t>-магнитный</a:t>
            </a:r>
          </a:p>
          <a:p>
            <a:r>
              <a:rPr lang="ru-RU" sz="2300" b="1" i="1" dirty="0" smtClean="0">
                <a:solidFill>
                  <a:srgbClr val="002060"/>
                </a:solidFill>
                <a:latin typeface="Times New Roman" pitchFamily="18" charset="0"/>
                <a:cs typeface="Times New Roman" pitchFamily="18" charset="0"/>
              </a:rPr>
              <a:t>-театр из природного материала</a:t>
            </a:r>
          </a:p>
          <a:p>
            <a:r>
              <a:rPr lang="ru-RU" sz="2300" b="1" i="1" dirty="0" smtClean="0">
                <a:solidFill>
                  <a:srgbClr val="002060"/>
                </a:solidFill>
                <a:latin typeface="Times New Roman" pitchFamily="18" charset="0"/>
                <a:cs typeface="Times New Roman" pitchFamily="18" charset="0"/>
              </a:rPr>
              <a:t>-театр топатушки</a:t>
            </a:r>
          </a:p>
          <a:p>
            <a:r>
              <a:rPr lang="ru-RU" sz="2300" b="1" i="1" dirty="0" smtClean="0">
                <a:solidFill>
                  <a:srgbClr val="002060"/>
                </a:solidFill>
                <a:latin typeface="Times New Roman" pitchFamily="18" charset="0"/>
                <a:cs typeface="Times New Roman" pitchFamily="18" charset="0"/>
              </a:rPr>
              <a:t>2.Стендовый</a:t>
            </a:r>
          </a:p>
          <a:p>
            <a:r>
              <a:rPr lang="ru-RU" sz="2300" b="1" i="1" dirty="0" smtClean="0">
                <a:solidFill>
                  <a:srgbClr val="002060"/>
                </a:solidFill>
                <a:latin typeface="Times New Roman" pitchFamily="18" charset="0"/>
                <a:cs typeface="Times New Roman" pitchFamily="18" charset="0"/>
              </a:rPr>
              <a:t>-театр на </a:t>
            </a:r>
            <a:r>
              <a:rPr lang="ru-RU" sz="2300" b="1" i="1" dirty="0" err="1" smtClean="0">
                <a:solidFill>
                  <a:srgbClr val="002060"/>
                </a:solidFill>
                <a:latin typeface="Times New Roman" pitchFamily="18" charset="0"/>
                <a:cs typeface="Times New Roman" pitchFamily="18" charset="0"/>
              </a:rPr>
              <a:t>фланелеграфе</a:t>
            </a:r>
            <a:endParaRPr lang="ru-RU" sz="2300" b="1" i="1" dirty="0" smtClean="0">
              <a:solidFill>
                <a:srgbClr val="002060"/>
              </a:solidFill>
              <a:latin typeface="Times New Roman" pitchFamily="18" charset="0"/>
              <a:cs typeface="Times New Roman" pitchFamily="18" charset="0"/>
            </a:endParaRPr>
          </a:p>
          <a:p>
            <a:r>
              <a:rPr lang="ru-RU" sz="2300" b="1" i="1" dirty="0" smtClean="0">
                <a:solidFill>
                  <a:srgbClr val="002060"/>
                </a:solidFill>
                <a:latin typeface="Times New Roman" pitchFamily="18" charset="0"/>
                <a:cs typeface="Times New Roman" pitchFamily="18" charset="0"/>
              </a:rPr>
              <a:t>-магнитный театр</a:t>
            </a:r>
          </a:p>
          <a:p>
            <a:r>
              <a:rPr lang="ru-RU" sz="2300" b="1" i="1" dirty="0" smtClean="0">
                <a:solidFill>
                  <a:srgbClr val="002060"/>
                </a:solidFill>
                <a:latin typeface="Times New Roman" pitchFamily="18" charset="0"/>
                <a:cs typeface="Times New Roman" pitchFamily="18" charset="0"/>
              </a:rPr>
              <a:t>-теневой театр</a:t>
            </a:r>
          </a:p>
          <a:p>
            <a:r>
              <a:rPr lang="ru-RU" sz="2300" b="1" i="1" dirty="0" smtClean="0">
                <a:solidFill>
                  <a:srgbClr val="002060"/>
                </a:solidFill>
                <a:latin typeface="Times New Roman" pitchFamily="18" charset="0"/>
                <a:cs typeface="Times New Roman" pitchFamily="18" charset="0"/>
              </a:rPr>
              <a:t>3.Наручный театр</a:t>
            </a:r>
          </a:p>
          <a:p>
            <a:r>
              <a:rPr lang="ru-RU" sz="2300" b="1" i="1" dirty="0" smtClean="0">
                <a:solidFill>
                  <a:srgbClr val="002060"/>
                </a:solidFill>
                <a:latin typeface="Times New Roman" pitchFamily="18" charset="0"/>
                <a:cs typeface="Times New Roman" pitchFamily="18" charset="0"/>
              </a:rPr>
              <a:t>-пальчиковый</a:t>
            </a:r>
          </a:p>
          <a:p>
            <a:r>
              <a:rPr lang="ru-RU" sz="2300" b="1" i="1" dirty="0" smtClean="0">
                <a:solidFill>
                  <a:srgbClr val="002060"/>
                </a:solidFill>
                <a:latin typeface="Times New Roman" pitchFamily="18" charset="0"/>
                <a:cs typeface="Times New Roman" pitchFamily="18" charset="0"/>
              </a:rPr>
              <a:t>-перчаточный</a:t>
            </a:r>
          </a:p>
          <a:p>
            <a:r>
              <a:rPr lang="ru-RU" sz="2300" b="1" i="1" dirty="0" smtClean="0">
                <a:solidFill>
                  <a:srgbClr val="002060"/>
                </a:solidFill>
                <a:latin typeface="Times New Roman" pitchFamily="18" charset="0"/>
                <a:cs typeface="Times New Roman" pitchFamily="18" charset="0"/>
              </a:rPr>
              <a:t>4.Верховой</a:t>
            </a:r>
          </a:p>
          <a:p>
            <a:r>
              <a:rPr lang="ru-RU" sz="2300" b="1" i="1" dirty="0" smtClean="0">
                <a:solidFill>
                  <a:srgbClr val="002060"/>
                </a:solidFill>
                <a:latin typeface="Times New Roman" pitchFamily="18" charset="0"/>
                <a:cs typeface="Times New Roman" pitchFamily="18" charset="0"/>
              </a:rPr>
              <a:t>-</a:t>
            </a:r>
            <a:r>
              <a:rPr lang="ru-RU" sz="2300" b="1" i="1" dirty="0" err="1" smtClean="0">
                <a:solidFill>
                  <a:srgbClr val="002060"/>
                </a:solidFill>
                <a:latin typeface="Times New Roman" pitchFamily="18" charset="0"/>
                <a:cs typeface="Times New Roman" pitchFamily="18" charset="0"/>
              </a:rPr>
              <a:t>би-ба-бо</a:t>
            </a:r>
            <a:endParaRPr lang="ru-RU" sz="2300" b="1" i="1" dirty="0" smtClean="0">
              <a:solidFill>
                <a:srgbClr val="002060"/>
              </a:solidFill>
              <a:latin typeface="Times New Roman" pitchFamily="18" charset="0"/>
              <a:cs typeface="Times New Roman" pitchFamily="18" charset="0"/>
            </a:endParaRPr>
          </a:p>
          <a:p>
            <a:r>
              <a:rPr lang="ru-RU" sz="2300" b="1" i="1" dirty="0" smtClean="0">
                <a:solidFill>
                  <a:srgbClr val="002060"/>
                </a:solidFill>
                <a:latin typeface="Times New Roman" pitchFamily="18" charset="0"/>
                <a:cs typeface="Times New Roman" pitchFamily="18" charset="0"/>
              </a:rPr>
              <a:t>-театр ложек</a:t>
            </a:r>
          </a:p>
          <a:p>
            <a:r>
              <a:rPr lang="ru-RU" sz="2300" b="1" i="1" dirty="0" smtClean="0">
                <a:solidFill>
                  <a:srgbClr val="002060"/>
                </a:solidFill>
                <a:latin typeface="Times New Roman" pitchFamily="18" charset="0"/>
                <a:cs typeface="Times New Roman" pitchFamily="18" charset="0"/>
              </a:rPr>
              <a:t>5.Театр живой куклы</a:t>
            </a:r>
          </a:p>
          <a:p>
            <a:r>
              <a:rPr lang="ru-RU" sz="2300" b="1" i="1" dirty="0" smtClean="0">
                <a:solidFill>
                  <a:srgbClr val="002060"/>
                </a:solidFill>
                <a:latin typeface="Times New Roman" pitchFamily="18" charset="0"/>
                <a:cs typeface="Times New Roman" pitchFamily="18" charset="0"/>
              </a:rPr>
              <a:t>-театр масок ,платковый театр</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126" name="Picture 6" descr="G:\DCIM\101MSDCF\DSC03240.JPG"/>
          <p:cNvPicPr>
            <a:picLocks noChangeAspect="1" noChangeArrowheads="1"/>
          </p:cNvPicPr>
          <p:nvPr/>
        </p:nvPicPr>
        <p:blipFill>
          <a:blip r:embed="rId3" cstate="print"/>
          <a:srcRect/>
          <a:stretch>
            <a:fillRect/>
          </a:stretch>
        </p:blipFill>
        <p:spPr bwMode="auto">
          <a:xfrm>
            <a:off x="3000364" y="2285992"/>
            <a:ext cx="3095647" cy="2321735"/>
          </a:xfrm>
          <a:prstGeom prst="rect">
            <a:avLst/>
          </a:prstGeom>
          <a:noFill/>
        </p:spPr>
      </p:pic>
      <p:pic>
        <p:nvPicPr>
          <p:cNvPr id="5125" name="Picture 5" descr="G:\DCIM\101MSDCF\DSC03241.JPG"/>
          <p:cNvPicPr>
            <a:picLocks noChangeAspect="1" noChangeArrowheads="1"/>
          </p:cNvPicPr>
          <p:nvPr/>
        </p:nvPicPr>
        <p:blipFill>
          <a:blip r:embed="rId4" cstate="print"/>
          <a:srcRect/>
          <a:stretch>
            <a:fillRect/>
          </a:stretch>
        </p:blipFill>
        <p:spPr bwMode="auto">
          <a:xfrm rot="20643343">
            <a:off x="497119" y="4427467"/>
            <a:ext cx="2573668" cy="1930251"/>
          </a:xfrm>
          <a:prstGeom prst="rect">
            <a:avLst/>
          </a:prstGeom>
          <a:noFill/>
        </p:spPr>
      </p:pic>
      <p:pic>
        <p:nvPicPr>
          <p:cNvPr id="5124" name="Picture 4" descr="G:\DCIM\101MSDCF\DSC03245.JPG"/>
          <p:cNvPicPr>
            <a:picLocks noChangeAspect="1" noChangeArrowheads="1"/>
          </p:cNvPicPr>
          <p:nvPr/>
        </p:nvPicPr>
        <p:blipFill>
          <a:blip r:embed="rId5" cstate="print"/>
          <a:srcRect/>
          <a:stretch>
            <a:fillRect/>
          </a:stretch>
        </p:blipFill>
        <p:spPr bwMode="auto">
          <a:xfrm rot="1063418">
            <a:off x="6047241" y="4064408"/>
            <a:ext cx="2771232" cy="2078424"/>
          </a:xfrm>
          <a:prstGeom prst="rect">
            <a:avLst/>
          </a:prstGeom>
          <a:noFill/>
        </p:spPr>
      </p:pic>
      <p:pic>
        <p:nvPicPr>
          <p:cNvPr id="5122" name="Picture 2" descr="G:\DCIM\101MSDCF\DSC03250.JPG"/>
          <p:cNvPicPr>
            <a:picLocks noChangeAspect="1" noChangeArrowheads="1"/>
          </p:cNvPicPr>
          <p:nvPr/>
        </p:nvPicPr>
        <p:blipFill>
          <a:blip r:embed="rId6" cstate="print"/>
          <a:srcRect/>
          <a:stretch>
            <a:fillRect/>
          </a:stretch>
        </p:blipFill>
        <p:spPr bwMode="auto">
          <a:xfrm rot="21435838">
            <a:off x="401728" y="631762"/>
            <a:ext cx="2571768" cy="1928826"/>
          </a:xfrm>
          <a:prstGeom prst="rect">
            <a:avLst/>
          </a:prstGeom>
          <a:noFill/>
        </p:spPr>
      </p:pic>
      <p:pic>
        <p:nvPicPr>
          <p:cNvPr id="5123" name="Picture 3" descr="G:\DCIM\101MSDCF\DSC03249.JPG"/>
          <p:cNvPicPr>
            <a:picLocks noChangeAspect="1" noChangeArrowheads="1"/>
          </p:cNvPicPr>
          <p:nvPr/>
        </p:nvPicPr>
        <p:blipFill>
          <a:blip r:embed="rId7" cstate="print"/>
          <a:srcRect/>
          <a:stretch>
            <a:fillRect/>
          </a:stretch>
        </p:blipFill>
        <p:spPr bwMode="auto">
          <a:xfrm rot="1034993">
            <a:off x="6014594" y="695102"/>
            <a:ext cx="2571769" cy="192882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42913" y="476250"/>
            <a:ext cx="8243887" cy="431800"/>
          </a:xfrm>
          <a:prstGeom prst="rect">
            <a:avLst/>
          </a:prstGeom>
          <a:noFill/>
          <a:ln w="9525">
            <a:noFill/>
            <a:round/>
            <a:headEnd/>
            <a:tailEnd/>
          </a:ln>
        </p:spPr>
        <p:txBody>
          <a:bodyPr lIns="90000" tIns="45000" rIns="90000" bIns="45000"/>
          <a:lstStyle/>
          <a:p>
            <a:pPr algn="ctr" hangingPunct="0">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4400" b="1">
              <a:solidFill>
                <a:srgbClr val="FF0066"/>
              </a:solidFill>
              <a:latin typeface="Georgia" pitchFamily="18" charset="0"/>
            </a:endParaRPr>
          </a:p>
        </p:txBody>
      </p:sp>
      <p:sp>
        <p:nvSpPr>
          <p:cNvPr id="37892" name="Text Box 3"/>
          <p:cNvSpPr txBox="1">
            <a:spLocks noChangeArrowheads="1"/>
          </p:cNvSpPr>
          <p:nvPr/>
        </p:nvSpPr>
        <p:spPr bwMode="auto">
          <a:xfrm>
            <a:off x="371702" y="1863499"/>
            <a:ext cx="4824412" cy="4379912"/>
          </a:xfrm>
          <a:prstGeom prst="rect">
            <a:avLst/>
          </a:prstGeom>
          <a:noFill/>
          <a:ln w="9525">
            <a:noFill/>
            <a:round/>
            <a:headEnd/>
            <a:tailEnd/>
          </a:ln>
        </p:spPr>
        <p:txBody>
          <a:bodyPr lIns="90000" tIns="45000" rIns="90000" bIns="45000"/>
          <a:lstStyle/>
          <a:p>
            <a:pPr marL="342900" indent="-339725" hangingPunct="0">
              <a:spcBef>
                <a:spcPts val="638"/>
              </a:spcBef>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dirty="0">
                <a:solidFill>
                  <a:srgbClr val="22228B"/>
                </a:solidFill>
                <a:latin typeface="Georgia" pitchFamily="18" charset="0"/>
              </a:rPr>
              <a:t>*</a:t>
            </a:r>
            <a:r>
              <a:rPr lang="ru-RU" altLang="ru-RU" sz="2400" b="1" i="1" dirty="0">
                <a:solidFill>
                  <a:srgbClr val="22228B"/>
                </a:solidFill>
                <a:latin typeface="Times New Roman" pitchFamily="18" charset="0"/>
                <a:cs typeface="Times New Roman" pitchFamily="18" charset="0"/>
              </a:rPr>
              <a:t>Способствует развитию речи, внимания, памяти;</a:t>
            </a:r>
          </a:p>
          <a:p>
            <a:pPr marL="342900" indent="-339725" hangingPunct="0">
              <a:spcBef>
                <a:spcPts val="638"/>
              </a:spcBef>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b="1" i="1" dirty="0">
                <a:solidFill>
                  <a:srgbClr val="22228B"/>
                </a:solidFill>
                <a:latin typeface="Times New Roman" pitchFamily="18" charset="0"/>
                <a:cs typeface="Times New Roman" pitchFamily="18" charset="0"/>
              </a:rPr>
              <a:t>*формирует пространственные представления;</a:t>
            </a:r>
          </a:p>
          <a:p>
            <a:pPr marL="342900" indent="-339725" hangingPunct="0">
              <a:spcBef>
                <a:spcPts val="638"/>
              </a:spcBef>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b="1" i="1" dirty="0">
                <a:solidFill>
                  <a:srgbClr val="22228B"/>
                </a:solidFill>
                <a:latin typeface="Times New Roman" pitchFamily="18" charset="0"/>
                <a:cs typeface="Times New Roman" pitchFamily="18" charset="0"/>
              </a:rPr>
              <a:t>*развивает ловкость, точность, выразительность, координацию движений;</a:t>
            </a:r>
          </a:p>
          <a:p>
            <a:pPr marL="342900" indent="-339725" hangingPunct="0">
              <a:spcBef>
                <a:spcPts val="638"/>
              </a:spcBef>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b="1" i="1" dirty="0">
                <a:solidFill>
                  <a:srgbClr val="22228B"/>
                </a:solidFill>
                <a:latin typeface="Times New Roman" pitchFamily="18" charset="0"/>
                <a:cs typeface="Times New Roman" pitchFamily="18" charset="0"/>
              </a:rPr>
              <a:t>* повышает работоспособность, тонус коры головного мозга.</a:t>
            </a:r>
          </a:p>
        </p:txBody>
      </p:sp>
      <p:sp>
        <p:nvSpPr>
          <p:cNvPr id="37893" name="Прямоугольник 4"/>
          <p:cNvSpPr>
            <a:spLocks noChangeArrowheads="1"/>
          </p:cNvSpPr>
          <p:nvPr/>
        </p:nvSpPr>
        <p:spPr bwMode="auto">
          <a:xfrm>
            <a:off x="2714625" y="1000125"/>
            <a:ext cx="4427538" cy="646113"/>
          </a:xfrm>
          <a:prstGeom prst="rect">
            <a:avLst/>
          </a:prstGeom>
          <a:noFill/>
          <a:ln w="9525">
            <a:noFill/>
            <a:miter lim="800000"/>
            <a:headEnd/>
            <a:tailEnd/>
          </a:ln>
        </p:spPr>
        <p:txBody>
          <a:bodyPr wrap="none">
            <a:spAutoFit/>
          </a:bodyPr>
          <a:lstStyle/>
          <a:p>
            <a:pPr marL="342900" indent="-339725" hangingPunct="0">
              <a:spcBef>
                <a:spcPts val="638"/>
              </a:spcBef>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i="1">
                <a:solidFill>
                  <a:srgbClr val="C00000"/>
                </a:solidFill>
                <a:latin typeface="Times New Roman" pitchFamily="18" charset="0"/>
                <a:cs typeface="Times New Roman" pitchFamily="18" charset="0"/>
              </a:rPr>
              <a:t>Пальчиковый театр</a:t>
            </a:r>
          </a:p>
        </p:txBody>
      </p:sp>
      <p:pic>
        <p:nvPicPr>
          <p:cNvPr id="1026" name="Picture 2" descr="C:\Users\1\Desktop\театр\DSC07558.JPG"/>
          <p:cNvPicPr>
            <a:picLocks noChangeAspect="1" noChangeArrowheads="1"/>
          </p:cNvPicPr>
          <p:nvPr/>
        </p:nvPicPr>
        <p:blipFill>
          <a:blip r:embed="rId4" cstate="print"/>
          <a:stretch>
            <a:fillRect/>
          </a:stretch>
        </p:blipFill>
        <p:spPr bwMode="auto">
          <a:xfrm>
            <a:off x="5192724" y="1785926"/>
            <a:ext cx="3254654" cy="244099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p:cNvPicPr>
            <a:picLocks noChangeAspect="1" noChangeArrowheads="1"/>
          </p:cNvPicPr>
          <p:nvPr/>
        </p:nvPicPr>
        <p:blipFill>
          <a:blip r:embed="rId5" cstate="print"/>
          <a:stretch>
            <a:fillRect/>
          </a:stretch>
        </p:blipFill>
        <p:spPr bwMode="auto">
          <a:xfrm>
            <a:off x="5250661" y="3905236"/>
            <a:ext cx="3143272" cy="2357454"/>
          </a:xfrm>
          <a:prstGeom prst="rect">
            <a:avLst/>
          </a:prstGeom>
          <a:noFill/>
          <a:ln w="57240">
            <a:solidFill>
              <a:srgbClr val="0033CC"/>
            </a:solidFill>
            <a:round/>
            <a:headEnd/>
            <a:tailEnd/>
          </a:ln>
        </p:spPr>
      </p:pic>
    </p:spTree>
  </p:cSld>
  <p:clrMapOvr>
    <a:masterClrMapping/>
  </p:clrMapOvr>
  <p:transition>
    <p:split orient="vert"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643063" y="785813"/>
            <a:ext cx="5986462" cy="825500"/>
          </a:xfrm>
          <a:prstGeom prst="rect">
            <a:avLst/>
          </a:prstGeom>
          <a:noFill/>
          <a:ln w="9525">
            <a:noFill/>
            <a:round/>
            <a:headEnd/>
            <a:tailEnd/>
          </a:ln>
        </p:spPr>
        <p:txBody>
          <a:bodyPr lIns="90000" tIns="45000" rIns="90000" bIns="45000"/>
          <a:lstStyle/>
          <a:p>
            <a:pPr algn="ctr" hangingPunct="0">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i="1">
                <a:solidFill>
                  <a:srgbClr val="C00000"/>
                </a:solidFill>
                <a:latin typeface="Times New Roman" pitchFamily="18" charset="0"/>
                <a:cs typeface="Times New Roman" pitchFamily="18" charset="0"/>
              </a:rPr>
              <a:t>Настольный театр</a:t>
            </a:r>
          </a:p>
        </p:txBody>
      </p:sp>
      <p:sp>
        <p:nvSpPr>
          <p:cNvPr id="43011" name="Text Box 2"/>
          <p:cNvSpPr txBox="1">
            <a:spLocks noChangeArrowheads="1"/>
          </p:cNvSpPr>
          <p:nvPr/>
        </p:nvSpPr>
        <p:spPr bwMode="auto">
          <a:xfrm>
            <a:off x="785813" y="2857500"/>
            <a:ext cx="4038600" cy="2428875"/>
          </a:xfrm>
          <a:prstGeom prst="rect">
            <a:avLst/>
          </a:prstGeom>
          <a:noFill/>
          <a:ln w="9525">
            <a:noFill/>
            <a:round/>
            <a:headEnd/>
            <a:tailEnd/>
          </a:ln>
        </p:spPr>
        <p:txBody>
          <a:bodyPr lIns="90000" tIns="45000" rIns="90000" bIns="45000"/>
          <a:lstStyle/>
          <a:p>
            <a:pPr marL="342900" indent="-342900" hangingPunct="0">
              <a:spcBef>
                <a:spcPts val="638"/>
              </a:spcBef>
              <a:buClr>
                <a:srgbClr val="000000"/>
              </a:buClr>
              <a:buSzPct val="45000"/>
              <a:buFont typeface="Wingdings" pitchFamily="2" charset="2"/>
              <a:buChar char="v"/>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ru-RU" altLang="ru-RU" sz="2400" b="1" i="1">
                <a:solidFill>
                  <a:srgbClr val="22228B"/>
                </a:solidFill>
                <a:latin typeface="Times New Roman" pitchFamily="18" charset="0"/>
                <a:cs typeface="Times New Roman" pitchFamily="18" charset="0"/>
              </a:rPr>
              <a:t>Помогает учить детей координировать движения рук и глаз;</a:t>
            </a:r>
          </a:p>
          <a:p>
            <a:pPr marL="342900" indent="-342900" hangingPunct="0">
              <a:spcBef>
                <a:spcPts val="638"/>
              </a:spcBef>
              <a:buClr>
                <a:srgbClr val="000000"/>
              </a:buClr>
              <a:buSzPct val="45000"/>
              <a:buFont typeface="Wingdings" pitchFamily="2" charset="2"/>
              <a:buChar char="v"/>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ru-RU" altLang="ru-RU" sz="2400" b="1" i="1">
                <a:solidFill>
                  <a:srgbClr val="22228B"/>
                </a:solidFill>
                <a:latin typeface="Times New Roman" pitchFamily="18" charset="0"/>
                <a:cs typeface="Times New Roman" pitchFamily="18" charset="0"/>
              </a:rPr>
              <a:t>Сопровождать движения пальцев речью;</a:t>
            </a:r>
          </a:p>
        </p:txBody>
      </p:sp>
      <p:pic>
        <p:nvPicPr>
          <p:cNvPr id="6146" name="Picture 2" descr="C:\Users\1\Desktop\театр\DSC07673.JPG"/>
          <p:cNvPicPr>
            <a:picLocks noChangeAspect="1" noChangeArrowheads="1"/>
          </p:cNvPicPr>
          <p:nvPr/>
        </p:nvPicPr>
        <p:blipFill>
          <a:blip r:embed="rId4" cstate="print"/>
          <a:stretch>
            <a:fillRect/>
          </a:stretch>
        </p:blipFill>
        <p:spPr bwMode="auto">
          <a:xfrm>
            <a:off x="5004048" y="2259074"/>
            <a:ext cx="3744416" cy="28083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1267" name="Picture 3" descr="C:\Users\Артемий\Desktop\наше\ajnj\13.04.2015\DSC02649.JPG"/>
          <p:cNvPicPr>
            <a:picLocks noChangeAspect="1" noChangeArrowheads="1"/>
          </p:cNvPicPr>
          <p:nvPr/>
        </p:nvPicPr>
        <p:blipFill>
          <a:blip r:embed="rId3" cstate="print"/>
          <a:srcRect/>
          <a:stretch>
            <a:fillRect/>
          </a:stretch>
        </p:blipFill>
        <p:spPr bwMode="auto">
          <a:xfrm>
            <a:off x="4500562" y="1928802"/>
            <a:ext cx="4381498" cy="3286124"/>
          </a:xfrm>
          <a:prstGeom prst="rect">
            <a:avLst/>
          </a:prstGeom>
          <a:noFill/>
        </p:spPr>
      </p:pic>
      <p:pic>
        <p:nvPicPr>
          <p:cNvPr id="11266" name="Picture 2" descr="C:\Users\Артемий\Desktop\Новая папка\DSC03233.JPG"/>
          <p:cNvPicPr>
            <a:picLocks noChangeAspect="1" noChangeArrowheads="1"/>
          </p:cNvPicPr>
          <p:nvPr/>
        </p:nvPicPr>
        <p:blipFill>
          <a:blip r:embed="rId4" cstate="print"/>
          <a:stretch>
            <a:fillRect/>
          </a:stretch>
        </p:blipFill>
        <p:spPr bwMode="auto">
          <a:xfrm>
            <a:off x="285720" y="1928802"/>
            <a:ext cx="4191028" cy="3143271"/>
          </a:xfrm>
          <a:prstGeom prst="rect">
            <a:avLst/>
          </a:prstGeom>
          <a:noFill/>
        </p:spPr>
      </p:pic>
      <p:sp>
        <p:nvSpPr>
          <p:cNvPr id="2" name="TextBox 1"/>
          <p:cNvSpPr txBox="1"/>
          <p:nvPr/>
        </p:nvSpPr>
        <p:spPr>
          <a:xfrm>
            <a:off x="1500166" y="642918"/>
            <a:ext cx="7143800" cy="646331"/>
          </a:xfrm>
          <a:prstGeom prst="rect">
            <a:avLst/>
          </a:prstGeom>
          <a:noFill/>
        </p:spPr>
        <p:txBody>
          <a:bodyPr wrap="square" rtlCol="0">
            <a:spAutoFit/>
          </a:bodyPr>
          <a:lstStyle/>
          <a:p>
            <a:pPr algn="ctr"/>
            <a:r>
              <a:rPr lang="ru-RU" sz="3600" b="1" i="1" dirty="0" smtClean="0">
                <a:solidFill>
                  <a:srgbClr val="FF0000"/>
                </a:solidFill>
                <a:latin typeface="Times New Roman" pitchFamily="18" charset="0"/>
                <a:cs typeface="Times New Roman" pitchFamily="18" charset="0"/>
              </a:rPr>
              <a:t>Настольный театр</a:t>
            </a:r>
            <a:endParaRPr lang="ru-RU" sz="3600" b="1" i="1"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714375" y="642938"/>
            <a:ext cx="8242300" cy="896937"/>
          </a:xfrm>
          <a:prstGeom prst="rect">
            <a:avLst/>
          </a:prstGeom>
          <a:noFill/>
          <a:ln w="9525">
            <a:noFill/>
            <a:round/>
            <a:headEnd/>
            <a:tailEnd/>
          </a:ln>
        </p:spPr>
        <p:txBody>
          <a:bodyPr lIns="90000" tIns="45000" rIns="90000" bIns="45000"/>
          <a:lstStyle/>
          <a:p>
            <a:pPr algn="ctr" hangingPunct="0">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i="1">
                <a:solidFill>
                  <a:srgbClr val="C00000"/>
                </a:solidFill>
                <a:latin typeface="Times New Roman" pitchFamily="18" charset="0"/>
                <a:cs typeface="Times New Roman" pitchFamily="18" charset="0"/>
              </a:rPr>
              <a:t>Театр картинок и</a:t>
            </a:r>
          </a:p>
          <a:p>
            <a:pPr algn="ctr" hangingPunct="0">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i="1">
                <a:solidFill>
                  <a:srgbClr val="C00000"/>
                </a:solidFill>
                <a:latin typeface="Times New Roman" pitchFamily="18" charset="0"/>
                <a:cs typeface="Times New Roman" pitchFamily="18" charset="0"/>
              </a:rPr>
              <a:t> фланелеграф</a:t>
            </a:r>
          </a:p>
        </p:txBody>
      </p:sp>
      <p:sp>
        <p:nvSpPr>
          <p:cNvPr id="39939" name="Text Box 2"/>
          <p:cNvSpPr txBox="1">
            <a:spLocks noChangeArrowheads="1"/>
          </p:cNvSpPr>
          <p:nvPr/>
        </p:nvSpPr>
        <p:spPr bwMode="auto">
          <a:xfrm>
            <a:off x="357188" y="1785938"/>
            <a:ext cx="4037012" cy="4500562"/>
          </a:xfrm>
          <a:prstGeom prst="rect">
            <a:avLst/>
          </a:prstGeom>
          <a:noFill/>
          <a:ln w="9525">
            <a:noFill/>
            <a:round/>
            <a:headEnd/>
            <a:tailEnd/>
          </a:ln>
        </p:spPr>
        <p:txBody>
          <a:bodyPr lIns="90000" tIns="45000" rIns="90000" bIns="45000"/>
          <a:lstStyle/>
          <a:p>
            <a:pPr marL="342900" indent="-342900" hangingPunct="0">
              <a:spcBef>
                <a:spcPts val="638"/>
              </a:spcBef>
              <a:buClr>
                <a:srgbClr val="000000"/>
              </a:buClr>
              <a:buSzPct val="45000"/>
              <a:buFont typeface="Wingdings" pitchFamily="2" charset="2"/>
              <a:buChar char="v"/>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2400" b="1" i="1" dirty="0">
                <a:solidFill>
                  <a:srgbClr val="22228B"/>
                </a:solidFill>
                <a:latin typeface="Times New Roman" pitchFamily="18" charset="0"/>
                <a:cs typeface="Times New Roman" pitchFamily="18" charset="0"/>
              </a:rPr>
              <a:t>Развивают творческие способности;</a:t>
            </a:r>
          </a:p>
          <a:p>
            <a:pPr marL="342900" indent="-342900" hangingPunct="0">
              <a:spcBef>
                <a:spcPts val="638"/>
              </a:spcBef>
              <a:buClr>
                <a:srgbClr val="000000"/>
              </a:buClr>
              <a:buSzPct val="45000"/>
              <a:buFont typeface="Wingdings" pitchFamily="2" charset="2"/>
              <a:buChar char="v"/>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2400" b="1" i="1" dirty="0">
                <a:solidFill>
                  <a:srgbClr val="22228B"/>
                </a:solidFill>
                <a:latin typeface="Times New Roman" pitchFamily="18" charset="0"/>
                <a:cs typeface="Times New Roman" pitchFamily="18" charset="0"/>
              </a:rPr>
              <a:t>Содействуют эстетическому воспитанию;</a:t>
            </a:r>
          </a:p>
          <a:p>
            <a:pPr marL="342900" indent="-342900" hangingPunct="0">
              <a:spcBef>
                <a:spcPts val="638"/>
              </a:spcBef>
              <a:buClr>
                <a:srgbClr val="000000"/>
              </a:buClr>
              <a:buSzPct val="45000"/>
              <a:buFont typeface="Wingdings" pitchFamily="2" charset="2"/>
              <a:buChar char="v"/>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2400" b="1" i="1" dirty="0">
                <a:solidFill>
                  <a:srgbClr val="22228B"/>
                </a:solidFill>
                <a:latin typeface="Times New Roman" pitchFamily="18" charset="0"/>
                <a:cs typeface="Times New Roman" pitchFamily="18" charset="0"/>
              </a:rPr>
              <a:t>Развивают ловкость, умение управлять </a:t>
            </a:r>
            <a:r>
              <a:rPr lang="en-US" altLang="ru-RU" sz="2400" b="1" i="1" dirty="0">
                <a:solidFill>
                  <a:srgbClr val="22228B"/>
                </a:solidFill>
                <a:latin typeface="Times New Roman" pitchFamily="18" charset="0"/>
                <a:cs typeface="Times New Roman" pitchFamily="18" charset="0"/>
              </a:rPr>
              <a:t>  </a:t>
            </a:r>
            <a:r>
              <a:rPr lang="ru-RU" altLang="ru-RU" sz="2400" b="1" i="1" dirty="0">
                <a:solidFill>
                  <a:srgbClr val="22228B"/>
                </a:solidFill>
                <a:latin typeface="Times New Roman" pitchFamily="18" charset="0"/>
                <a:cs typeface="Times New Roman" pitchFamily="18" charset="0"/>
              </a:rPr>
              <a:t>своими движениями, концентрировать внимание на одном виде деятельности.</a:t>
            </a:r>
          </a:p>
        </p:txBody>
      </p:sp>
      <p:pic>
        <p:nvPicPr>
          <p:cNvPr id="2050" name="Picture 2" descr="C:\Users\1\Desktop\театр\DSC07573.JPG"/>
          <p:cNvPicPr>
            <a:picLocks noChangeAspect="1" noChangeArrowheads="1"/>
          </p:cNvPicPr>
          <p:nvPr/>
        </p:nvPicPr>
        <p:blipFill>
          <a:blip r:embed="rId4" cstate="print"/>
          <a:stretch>
            <a:fillRect/>
          </a:stretch>
        </p:blipFill>
        <p:spPr bwMode="auto">
          <a:xfrm>
            <a:off x="4211960" y="2205091"/>
            <a:ext cx="4607905" cy="34559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357158" y="2357430"/>
            <a:ext cx="4100513" cy="3308350"/>
          </a:xfrm>
          <a:prstGeom prst="rect">
            <a:avLst/>
          </a:prstGeom>
          <a:noFill/>
          <a:ln w="9525">
            <a:noFill/>
            <a:round/>
            <a:headEnd/>
            <a:tailEnd/>
          </a:ln>
        </p:spPr>
        <p:txBody>
          <a:bodyPr lIns="90000" tIns="45000" rIns="90000" bIns="45000"/>
          <a:lstStyle/>
          <a:p>
            <a:pPr marL="3175" indent="11113" algn="ctr" hangingPunct="0">
              <a:spcBef>
                <a:spcPts val="638"/>
              </a:spcBef>
              <a:buSzPct val="10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800" dirty="0">
                <a:solidFill>
                  <a:srgbClr val="000066"/>
                </a:solidFill>
                <a:latin typeface="Verdana" pitchFamily="34" charset="0"/>
              </a:rPr>
              <a:t>   </a:t>
            </a:r>
            <a:r>
              <a:rPr lang="ru-RU" altLang="ru-RU" sz="2400" b="1" i="1" dirty="0">
                <a:solidFill>
                  <a:srgbClr val="22228B"/>
                </a:solidFill>
                <a:latin typeface="Times New Roman" pitchFamily="18" charset="0"/>
                <a:cs typeface="Times New Roman" pitchFamily="18" charset="0"/>
              </a:rPr>
              <a:t>Действуя с различными картинками, у ребенка развивается мелкая моторика рук, что способствует более успешному и эффективному развитию речи.</a:t>
            </a:r>
            <a:endParaRPr lang="ru-RU" altLang="ru-RU" sz="2800" b="1" i="1" dirty="0">
              <a:solidFill>
                <a:srgbClr val="22228B"/>
              </a:solidFill>
              <a:latin typeface="Times New Roman" pitchFamily="18" charset="0"/>
              <a:cs typeface="Times New Roman" pitchFamily="18" charset="0"/>
            </a:endParaRPr>
          </a:p>
          <a:p>
            <a:pPr marL="3175" indent="11113" hangingPunct="0">
              <a:spcBef>
                <a:spcPts val="638"/>
              </a:spcBef>
              <a:buSzPct val="10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3200" b="1" dirty="0">
              <a:solidFill>
                <a:srgbClr val="000000"/>
              </a:solidFill>
              <a:latin typeface="Georgia" pitchFamily="18" charset="0"/>
            </a:endParaRPr>
          </a:p>
        </p:txBody>
      </p:sp>
      <p:pic>
        <p:nvPicPr>
          <p:cNvPr id="40963" name="Picture 2"/>
          <p:cNvPicPr>
            <a:picLocks noChangeAspect="1" noChangeArrowheads="1"/>
          </p:cNvPicPr>
          <p:nvPr/>
        </p:nvPicPr>
        <p:blipFill>
          <a:blip r:embed="rId4" cstate="print"/>
          <a:stretch>
            <a:fillRect/>
          </a:stretch>
        </p:blipFill>
        <p:spPr bwMode="auto">
          <a:xfrm>
            <a:off x="5429250" y="923925"/>
            <a:ext cx="3143249" cy="2357437"/>
          </a:xfrm>
          <a:prstGeom prst="rect">
            <a:avLst/>
          </a:prstGeom>
          <a:noFill/>
          <a:ln w="57240">
            <a:solidFill>
              <a:srgbClr val="FF33CC"/>
            </a:solidFill>
            <a:round/>
            <a:headEnd/>
            <a:tailEnd/>
          </a:ln>
        </p:spPr>
      </p:pic>
      <p:pic>
        <p:nvPicPr>
          <p:cNvPr id="4098" name="Picture 2" descr="C:\Users\1\Desktop\театр\DSC07683.JPG"/>
          <p:cNvPicPr>
            <a:picLocks noChangeAspect="1" noChangeArrowheads="1"/>
          </p:cNvPicPr>
          <p:nvPr/>
        </p:nvPicPr>
        <p:blipFill>
          <a:blip r:embed="rId5" cstate="print"/>
          <a:stretch>
            <a:fillRect/>
          </a:stretch>
        </p:blipFill>
        <p:spPr bwMode="auto">
          <a:xfrm>
            <a:off x="5357818" y="3571876"/>
            <a:ext cx="3263932" cy="244794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214438" y="714375"/>
            <a:ext cx="6415087" cy="682625"/>
          </a:xfrm>
          <a:prstGeom prst="rect">
            <a:avLst/>
          </a:prstGeom>
          <a:noFill/>
          <a:ln w="9525">
            <a:noFill/>
            <a:round/>
            <a:headEnd/>
            <a:tailEnd/>
          </a:ln>
        </p:spPr>
        <p:txBody>
          <a:bodyPr lIns="90000" tIns="45000" rIns="90000" bIns="45000"/>
          <a:lstStyle/>
          <a:p>
            <a:pPr algn="ctr" hangingPunct="0">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i="1">
                <a:solidFill>
                  <a:srgbClr val="C00000"/>
                </a:solidFill>
                <a:latin typeface="Times New Roman" pitchFamily="18" charset="0"/>
                <a:cs typeface="Times New Roman" pitchFamily="18" charset="0"/>
              </a:rPr>
              <a:t>Театр кукол Бибабо</a:t>
            </a:r>
          </a:p>
        </p:txBody>
      </p:sp>
      <p:sp>
        <p:nvSpPr>
          <p:cNvPr id="45059" name="Text Box 2"/>
          <p:cNvSpPr txBox="1">
            <a:spLocks noChangeArrowheads="1"/>
          </p:cNvSpPr>
          <p:nvPr/>
        </p:nvSpPr>
        <p:spPr bwMode="auto">
          <a:xfrm>
            <a:off x="571500" y="2286000"/>
            <a:ext cx="4038600" cy="3635375"/>
          </a:xfrm>
          <a:prstGeom prst="rect">
            <a:avLst/>
          </a:prstGeom>
          <a:noFill/>
          <a:ln w="9525">
            <a:noFill/>
            <a:round/>
            <a:headEnd/>
            <a:tailEnd/>
          </a:ln>
        </p:spPr>
        <p:txBody>
          <a:bodyPr lIns="90000" tIns="45000" rIns="90000" bIns="45000"/>
          <a:lstStyle/>
          <a:p>
            <a:pPr hangingPunct="0">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800" dirty="0">
                <a:solidFill>
                  <a:srgbClr val="000066"/>
                </a:solidFill>
                <a:latin typeface="Verdana" pitchFamily="34" charset="0"/>
              </a:rPr>
              <a:t>   </a:t>
            </a:r>
            <a:r>
              <a:rPr lang="ru-RU" altLang="ru-RU" sz="2400" b="1" i="1" dirty="0">
                <a:solidFill>
                  <a:srgbClr val="22228B"/>
                </a:solidFill>
                <a:latin typeface="Times New Roman" pitchFamily="18" charset="0"/>
                <a:cs typeface="Times New Roman" pitchFamily="18" charset="0"/>
              </a:rPr>
              <a:t>Посредством куклы, одетой на руку, </a:t>
            </a:r>
          </a:p>
          <a:p>
            <a:pPr hangingPunct="0">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b="1" i="1" dirty="0">
                <a:solidFill>
                  <a:srgbClr val="22228B"/>
                </a:solidFill>
                <a:latin typeface="Times New Roman" pitchFamily="18" charset="0"/>
                <a:cs typeface="Times New Roman" pitchFamily="18" charset="0"/>
              </a:rPr>
              <a:t>дети говорят о своих переживаниях, </a:t>
            </a:r>
          </a:p>
          <a:p>
            <a:pPr hangingPunct="0">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b="1" i="1" dirty="0">
                <a:solidFill>
                  <a:srgbClr val="22228B"/>
                </a:solidFill>
                <a:latin typeface="Times New Roman" pitchFamily="18" charset="0"/>
                <a:cs typeface="Times New Roman" pitchFamily="18" charset="0"/>
              </a:rPr>
              <a:t>тревогах и радостях, поскольку полностью отождествляют себя</a:t>
            </a:r>
          </a:p>
          <a:p>
            <a:pPr hangingPunct="0">
              <a:buSzPct val="10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b="1" i="1" dirty="0">
                <a:solidFill>
                  <a:srgbClr val="22228B"/>
                </a:solidFill>
                <a:latin typeface="Times New Roman" pitchFamily="18" charset="0"/>
                <a:cs typeface="Times New Roman" pitchFamily="18" charset="0"/>
              </a:rPr>
              <a:t>(свою руку) с куклой.</a:t>
            </a:r>
          </a:p>
        </p:txBody>
      </p:sp>
      <p:pic>
        <p:nvPicPr>
          <p:cNvPr id="8194" name="Picture 2" descr="C:\Users\1\Desktop\театр\DSC07576.JPG"/>
          <p:cNvPicPr>
            <a:picLocks noChangeAspect="1" noChangeArrowheads="1"/>
          </p:cNvPicPr>
          <p:nvPr/>
        </p:nvPicPr>
        <p:blipFill>
          <a:blip r:embed="rId4" cstate="print"/>
          <a:stretch>
            <a:fillRect/>
          </a:stretch>
        </p:blipFill>
        <p:spPr bwMode="auto">
          <a:xfrm>
            <a:off x="4143372" y="2000240"/>
            <a:ext cx="4095779" cy="307183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85794"/>
            <a:ext cx="7888362" cy="3576638"/>
          </a:xfrm>
        </p:spPr>
        <p:txBody>
          <a:bodyPr/>
          <a:lstStyle/>
          <a:p>
            <a:r>
              <a:rPr lang="ru-RU" sz="2800" b="1" i="1" dirty="0" smtClean="0">
                <a:latin typeface="Times New Roman" panose="02020603050405020304" pitchFamily="18" charset="0"/>
                <a:cs typeface="Times New Roman" panose="02020603050405020304" pitchFamily="18" charset="0"/>
              </a:rPr>
              <a:t>   </a:t>
            </a:r>
            <a:r>
              <a:rPr lang="ru-RU" sz="2800" b="1" i="1" dirty="0" smtClean="0">
                <a:solidFill>
                  <a:schemeClr val="accent6">
                    <a:lumMod val="75000"/>
                  </a:schemeClr>
                </a:solidFill>
                <a:latin typeface="Times New Roman" panose="02020603050405020304" pitchFamily="18" charset="0"/>
                <a:cs typeface="Times New Roman" panose="02020603050405020304" pitchFamily="18" charset="0"/>
              </a:rPr>
              <a:t>Как показывает педагогический опыт, значение театрализованной деятельности для разностороннего развития ребенка достаточно велико.</a:t>
            </a:r>
            <a:r>
              <a:rPr lang="ru-RU" sz="2800" dirty="0">
                <a:solidFill>
                  <a:srgbClr val="383838"/>
                </a:solidFill>
                <a:latin typeface="Times New Roman"/>
                <a:ea typeface="Times New Roman"/>
              </a:rPr>
              <a:t> </a:t>
            </a:r>
            <a:r>
              <a:rPr lang="ru-RU" sz="2800" b="1" i="1" dirty="0" smtClean="0">
                <a:solidFill>
                  <a:schemeClr val="accent2">
                    <a:lumMod val="75000"/>
                  </a:schemeClr>
                </a:solidFill>
                <a:latin typeface="Times New Roman"/>
                <a:ea typeface="Times New Roman"/>
              </a:rPr>
              <a:t>Поэтому </a:t>
            </a:r>
            <a:r>
              <a:rPr lang="ru-RU" sz="2800" b="1" i="1" dirty="0">
                <a:solidFill>
                  <a:schemeClr val="accent2">
                    <a:lumMod val="75000"/>
                  </a:schemeClr>
                </a:solidFill>
                <a:latin typeface="Times New Roman"/>
                <a:ea typeface="Times New Roman"/>
              </a:rPr>
              <a:t>я  определила достойное место в </a:t>
            </a:r>
            <a:r>
              <a:rPr lang="ru-RU" sz="2800" b="1" i="1" dirty="0" err="1">
                <a:solidFill>
                  <a:schemeClr val="accent2">
                    <a:lumMod val="75000"/>
                  </a:schemeClr>
                </a:solidFill>
                <a:latin typeface="Times New Roman"/>
                <a:ea typeface="Times New Roman"/>
              </a:rPr>
              <a:t>воспитательно</a:t>
            </a:r>
            <a:r>
              <a:rPr lang="ru-RU" sz="2800" b="1" i="1" dirty="0">
                <a:solidFill>
                  <a:schemeClr val="accent2">
                    <a:lumMod val="75000"/>
                  </a:schemeClr>
                </a:solidFill>
                <a:latin typeface="Times New Roman"/>
                <a:ea typeface="Times New Roman"/>
              </a:rPr>
              <a:t>-образовательной работе с </a:t>
            </a:r>
            <a:r>
              <a:rPr lang="ru-RU" sz="2800" b="1" i="1" dirty="0" smtClean="0">
                <a:solidFill>
                  <a:schemeClr val="accent2">
                    <a:lumMod val="75000"/>
                  </a:schemeClr>
                </a:solidFill>
                <a:latin typeface="Times New Roman"/>
                <a:ea typeface="Times New Roman"/>
              </a:rPr>
              <a:t>детьми.</a:t>
            </a:r>
            <a:r>
              <a:rPr lang="ru-RU" sz="2800" b="1" i="1" dirty="0" smtClean="0">
                <a:solidFill>
                  <a:schemeClr val="accent6">
                    <a:lumMod val="75000"/>
                  </a:schemeClr>
                </a:solidFill>
                <a:latin typeface="Times New Roman" panose="02020603050405020304" pitchFamily="18" charset="0"/>
                <a:cs typeface="Times New Roman" panose="02020603050405020304" pitchFamily="18" charset="0"/>
              </a:rPr>
              <a:t/>
            </a:r>
            <a:br>
              <a:rPr lang="ru-RU" sz="2800" b="1" i="1" dirty="0" smtClean="0">
                <a:solidFill>
                  <a:schemeClr val="accent6">
                    <a:lumMod val="75000"/>
                  </a:schemeClr>
                </a:solidFill>
                <a:latin typeface="Times New Roman" panose="02020603050405020304" pitchFamily="18" charset="0"/>
                <a:cs typeface="Times New Roman" panose="02020603050405020304" pitchFamily="18" charset="0"/>
              </a:rPr>
            </a:br>
            <a:r>
              <a:rPr lang="ru-RU" sz="2800" b="1" i="1" dirty="0" smtClean="0">
                <a:solidFill>
                  <a:schemeClr val="accent6">
                    <a:lumMod val="75000"/>
                  </a:schemeClr>
                </a:solidFill>
                <a:latin typeface="Times New Roman" panose="02020603050405020304" pitchFamily="18" charset="0"/>
                <a:cs typeface="Times New Roman" panose="02020603050405020304" pitchFamily="18" charset="0"/>
              </a:rPr>
              <a:t>      В условиях введения  федерального государственного образовательного стандарта дошкольного образования, утв. приказом </a:t>
            </a:r>
            <a:r>
              <a:rPr lang="ru-RU" sz="2800" b="1" i="1" dirty="0" err="1" smtClean="0">
                <a:solidFill>
                  <a:schemeClr val="accent6">
                    <a:lumMod val="75000"/>
                  </a:schemeClr>
                </a:solidFill>
                <a:latin typeface="Times New Roman" panose="02020603050405020304" pitchFamily="18" charset="0"/>
                <a:cs typeface="Times New Roman" panose="02020603050405020304" pitchFamily="18" charset="0"/>
              </a:rPr>
              <a:t>Минобрнауки</a:t>
            </a:r>
            <a:r>
              <a:rPr lang="ru-RU" sz="2800" b="1" i="1" dirty="0" smtClean="0">
                <a:solidFill>
                  <a:schemeClr val="accent6">
                    <a:lumMod val="75000"/>
                  </a:schemeClr>
                </a:solidFill>
                <a:latin typeface="Times New Roman" panose="02020603050405020304" pitchFamily="18" charset="0"/>
                <a:cs typeface="Times New Roman" panose="02020603050405020304" pitchFamily="18" charset="0"/>
              </a:rPr>
              <a:t>  России от 17.10.2013 № 1155 (далее – ФГОС ДО), тема театра в детском саду не теряет своей актуальности.</a:t>
            </a:r>
            <a:endParaRPr lang="ru-RU" sz="2800" b="1"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4619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C:\Users\Артемий\Desktop\Новая папка\DSC03235.JPG"/>
          <p:cNvPicPr>
            <a:picLocks noChangeAspect="1" noChangeArrowheads="1"/>
          </p:cNvPicPr>
          <p:nvPr/>
        </p:nvPicPr>
        <p:blipFill>
          <a:blip r:embed="rId3" cstate="print"/>
          <a:stretch>
            <a:fillRect/>
          </a:stretch>
        </p:blipFill>
        <p:spPr bwMode="auto">
          <a:xfrm>
            <a:off x="1571604" y="1714488"/>
            <a:ext cx="6167482" cy="4625611"/>
          </a:xfrm>
          <a:prstGeom prst="rect">
            <a:avLst/>
          </a:prstGeom>
          <a:noFill/>
        </p:spPr>
      </p:pic>
      <p:sp>
        <p:nvSpPr>
          <p:cNvPr id="2" name="TextBox 1"/>
          <p:cNvSpPr txBox="1"/>
          <p:nvPr/>
        </p:nvSpPr>
        <p:spPr>
          <a:xfrm>
            <a:off x="1785918" y="714356"/>
            <a:ext cx="6715172" cy="646331"/>
          </a:xfrm>
          <a:prstGeom prst="rect">
            <a:avLst/>
          </a:prstGeom>
          <a:noFill/>
        </p:spPr>
        <p:txBody>
          <a:bodyPr wrap="square" rtlCol="0">
            <a:spAutoFit/>
          </a:bodyPr>
          <a:lstStyle/>
          <a:p>
            <a:pPr algn="ctr"/>
            <a:r>
              <a:rPr lang="ru-RU" sz="3600" b="1" i="1" dirty="0" smtClean="0">
                <a:solidFill>
                  <a:srgbClr val="FF0000"/>
                </a:solidFill>
                <a:latin typeface="Times New Roman" pitchFamily="18" charset="0"/>
                <a:cs typeface="Times New Roman" pitchFamily="18" charset="0"/>
              </a:rPr>
              <a:t>Театр на магнитах</a:t>
            </a:r>
            <a:endParaRPr lang="ru-RU" sz="3600" b="1" i="1"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2290" name="Picture 2" descr="C:\Users\Артемий\Desktop\Новая папка\DSC03224.JPG"/>
          <p:cNvPicPr>
            <a:picLocks noChangeAspect="1" noChangeArrowheads="1"/>
          </p:cNvPicPr>
          <p:nvPr/>
        </p:nvPicPr>
        <p:blipFill>
          <a:blip r:embed="rId3" cstate="print"/>
          <a:stretch>
            <a:fillRect/>
          </a:stretch>
        </p:blipFill>
        <p:spPr bwMode="auto">
          <a:xfrm>
            <a:off x="3226611" y="2770185"/>
            <a:ext cx="4891108" cy="3668331"/>
          </a:xfrm>
          <a:prstGeom prst="rect">
            <a:avLst/>
          </a:prstGeom>
          <a:noFill/>
        </p:spPr>
      </p:pic>
      <p:sp>
        <p:nvSpPr>
          <p:cNvPr id="2" name="TextBox 1"/>
          <p:cNvSpPr txBox="1"/>
          <p:nvPr/>
        </p:nvSpPr>
        <p:spPr>
          <a:xfrm>
            <a:off x="1500166" y="500042"/>
            <a:ext cx="7072362" cy="646331"/>
          </a:xfrm>
          <a:prstGeom prst="rect">
            <a:avLst/>
          </a:prstGeom>
          <a:noFill/>
        </p:spPr>
        <p:txBody>
          <a:bodyPr wrap="square" rtlCol="0">
            <a:spAutoFit/>
          </a:bodyPr>
          <a:lstStyle/>
          <a:p>
            <a:pPr algn="ctr"/>
            <a:r>
              <a:rPr lang="ru-RU" sz="3600" b="1" i="1" dirty="0" smtClean="0">
                <a:solidFill>
                  <a:srgbClr val="FF0000"/>
                </a:solidFill>
                <a:latin typeface="Times New Roman" pitchFamily="18" charset="0"/>
                <a:cs typeface="Times New Roman" pitchFamily="18" charset="0"/>
              </a:rPr>
              <a:t>Театр платковый.</a:t>
            </a:r>
            <a:endParaRPr lang="ru-RU" sz="3600" b="1" i="1" dirty="0">
              <a:solidFill>
                <a:srgbClr val="FF0000"/>
              </a:solidFill>
              <a:latin typeface="Times New Roman" pitchFamily="18" charset="0"/>
              <a:cs typeface="Times New Roman" pitchFamily="18" charset="0"/>
            </a:endParaRPr>
          </a:p>
        </p:txBody>
      </p:sp>
      <p:sp>
        <p:nvSpPr>
          <p:cNvPr id="3" name="Прямоугольник 2"/>
          <p:cNvSpPr/>
          <p:nvPr/>
        </p:nvSpPr>
        <p:spPr>
          <a:xfrm>
            <a:off x="1225118" y="1200525"/>
            <a:ext cx="7163305" cy="1569660"/>
          </a:xfrm>
          <a:prstGeom prst="rect">
            <a:avLst/>
          </a:prstGeom>
        </p:spPr>
        <p:txBody>
          <a:bodyPr wrap="square">
            <a:spAutoFit/>
          </a:bodyPr>
          <a:lstStyle/>
          <a:p>
            <a:pPr lvl="0"/>
            <a:r>
              <a:rPr lang="ru-RU" sz="2400" b="1" i="1" dirty="0">
                <a:solidFill>
                  <a:srgbClr val="002060"/>
                </a:solidFill>
                <a:latin typeface="Times New Roman" pitchFamily="18" charset="0"/>
                <a:cs typeface="Times New Roman" pitchFamily="18" charset="0"/>
              </a:rPr>
              <a:t>Данный вид театра помогает  детям проявлять и развивать  способности песенного ,игрового ,танцевального  творчества  ,а также к импровизации.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C:\Users\Артемий\Desktop\наше\ajnj\13.04.2015\DSC02668.JPG"/>
          <p:cNvPicPr>
            <a:picLocks noChangeAspect="1" noChangeArrowheads="1"/>
          </p:cNvPicPr>
          <p:nvPr/>
        </p:nvPicPr>
        <p:blipFill>
          <a:blip r:embed="rId3" cstate="print"/>
          <a:stretch>
            <a:fillRect/>
          </a:stretch>
        </p:blipFill>
        <p:spPr bwMode="auto">
          <a:xfrm>
            <a:off x="3274947" y="2285992"/>
            <a:ext cx="3094140" cy="4125521"/>
          </a:xfrm>
          <a:prstGeom prst="rect">
            <a:avLst/>
          </a:prstGeom>
          <a:noFill/>
        </p:spPr>
      </p:pic>
      <p:sp>
        <p:nvSpPr>
          <p:cNvPr id="2" name="TextBox 1"/>
          <p:cNvSpPr txBox="1"/>
          <p:nvPr/>
        </p:nvSpPr>
        <p:spPr>
          <a:xfrm>
            <a:off x="1643042" y="357166"/>
            <a:ext cx="6786610" cy="646331"/>
          </a:xfrm>
          <a:prstGeom prst="rect">
            <a:avLst/>
          </a:prstGeom>
          <a:noFill/>
        </p:spPr>
        <p:txBody>
          <a:bodyPr wrap="square" rtlCol="0">
            <a:spAutoFit/>
          </a:bodyPr>
          <a:lstStyle/>
          <a:p>
            <a:r>
              <a:rPr lang="ru-RU" sz="3600" b="1" i="1" dirty="0" smtClean="0">
                <a:solidFill>
                  <a:srgbClr val="FF0000"/>
                </a:solidFill>
                <a:latin typeface="Times New Roman" pitchFamily="18" charset="0"/>
                <a:cs typeface="Times New Roman" pitchFamily="18" charset="0"/>
              </a:rPr>
              <a:t>Формы работы с детьми:</a:t>
            </a:r>
            <a:endParaRPr lang="ru-RU" sz="3600" b="1" i="1" dirty="0">
              <a:solidFill>
                <a:srgbClr val="FF0000"/>
              </a:solidFill>
              <a:latin typeface="Times New Roman" pitchFamily="18" charset="0"/>
              <a:cs typeface="Times New Roman" pitchFamily="18" charset="0"/>
            </a:endParaRPr>
          </a:p>
        </p:txBody>
      </p:sp>
      <p:sp>
        <p:nvSpPr>
          <p:cNvPr id="3" name="TextBox 2"/>
          <p:cNvSpPr txBox="1"/>
          <p:nvPr/>
        </p:nvSpPr>
        <p:spPr>
          <a:xfrm>
            <a:off x="1500166" y="1285860"/>
            <a:ext cx="6929486" cy="830997"/>
          </a:xfrm>
          <a:prstGeom prst="rect">
            <a:avLst/>
          </a:prstGeom>
          <a:noFill/>
        </p:spPr>
        <p:txBody>
          <a:bodyPr wrap="square" rtlCol="0">
            <a:spAutoFit/>
          </a:bodyPr>
          <a:lstStyle/>
          <a:p>
            <a:r>
              <a:rPr lang="ru-RU" sz="2400" b="1" i="1" dirty="0" smtClean="0">
                <a:solidFill>
                  <a:srgbClr val="002060"/>
                </a:solidFill>
                <a:latin typeface="Times New Roman" pitchFamily="18" charset="0"/>
                <a:cs typeface="Times New Roman" pitchFamily="18" charset="0"/>
              </a:rPr>
              <a:t>Чтение, прослушивание и обсуждение художественных произведений.</a:t>
            </a:r>
            <a:endParaRPr lang="ru-RU" sz="2400" b="1" i="1" dirty="0">
              <a:solidFill>
                <a:srgbClr val="00206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7171" name="Picture 3" descr="C:\Users\Артемий\Desktop\наше\ajnj\13.04.2015\DSC02057.JPG"/>
          <p:cNvPicPr>
            <a:picLocks noChangeAspect="1" noChangeArrowheads="1"/>
          </p:cNvPicPr>
          <p:nvPr/>
        </p:nvPicPr>
        <p:blipFill>
          <a:blip r:embed="rId3" cstate="print"/>
          <a:srcRect/>
          <a:stretch>
            <a:fillRect/>
          </a:stretch>
        </p:blipFill>
        <p:spPr bwMode="auto">
          <a:xfrm rot="1053584">
            <a:off x="5365786" y="1875365"/>
            <a:ext cx="2813022" cy="2109766"/>
          </a:xfrm>
          <a:prstGeom prst="rect">
            <a:avLst/>
          </a:prstGeom>
          <a:noFill/>
        </p:spPr>
      </p:pic>
      <p:pic>
        <p:nvPicPr>
          <p:cNvPr id="7170" name="Picture 2" descr="C:\Users\Артемий\Desktop\наше\ajnj\13.04.2015\DSC02060.JPG"/>
          <p:cNvPicPr>
            <a:picLocks noChangeAspect="1" noChangeArrowheads="1"/>
          </p:cNvPicPr>
          <p:nvPr/>
        </p:nvPicPr>
        <p:blipFill>
          <a:blip r:embed="rId4" cstate="print"/>
          <a:srcRect/>
          <a:stretch>
            <a:fillRect/>
          </a:stretch>
        </p:blipFill>
        <p:spPr bwMode="auto">
          <a:xfrm rot="20507007">
            <a:off x="283427" y="2137341"/>
            <a:ext cx="3075067" cy="2306300"/>
          </a:xfrm>
          <a:prstGeom prst="rect">
            <a:avLst/>
          </a:prstGeom>
          <a:noFill/>
        </p:spPr>
      </p:pic>
      <p:sp>
        <p:nvSpPr>
          <p:cNvPr id="2" name="TextBox 1"/>
          <p:cNvSpPr txBox="1"/>
          <p:nvPr/>
        </p:nvSpPr>
        <p:spPr>
          <a:xfrm>
            <a:off x="1500166" y="571480"/>
            <a:ext cx="6715172" cy="1200329"/>
          </a:xfrm>
          <a:prstGeom prst="rect">
            <a:avLst/>
          </a:prstGeom>
          <a:noFill/>
        </p:spPr>
        <p:txBody>
          <a:bodyPr wrap="square" rtlCol="0">
            <a:spAutoFit/>
          </a:bodyPr>
          <a:lstStyle/>
          <a:p>
            <a:r>
              <a:rPr lang="ru-RU" sz="2400" dirty="0" smtClean="0">
                <a:solidFill>
                  <a:srgbClr val="002060"/>
                </a:solidFill>
                <a:latin typeface="Times New Roman" pitchFamily="18" charset="0"/>
                <a:cs typeface="Times New Roman" pitchFamily="18" charset="0"/>
              </a:rPr>
              <a:t>Драматизация сказок.</a:t>
            </a:r>
          </a:p>
          <a:p>
            <a:r>
              <a:rPr lang="ru-RU" sz="2400" dirty="0" smtClean="0">
                <a:solidFill>
                  <a:srgbClr val="002060"/>
                </a:solidFill>
                <a:latin typeface="Times New Roman" pitchFamily="18" charset="0"/>
                <a:cs typeface="Times New Roman" pitchFamily="18" charset="0"/>
              </a:rPr>
              <a:t>Дидактические, сюжетно- ролевые, творческие игры, игры театрализации.</a:t>
            </a:r>
            <a:endParaRPr lang="ru-RU" sz="2400" dirty="0">
              <a:solidFill>
                <a:srgbClr val="002060"/>
              </a:solidFill>
              <a:latin typeface="Times New Roman" pitchFamily="18" charset="0"/>
              <a:cs typeface="Times New Roman" pitchFamily="18" charset="0"/>
            </a:endParaRPr>
          </a:p>
        </p:txBody>
      </p:sp>
      <p:pic>
        <p:nvPicPr>
          <p:cNvPr id="5" name="Picture 7" descr="G:\DCIM\101MSDCF\DSC03224.JPG"/>
          <p:cNvPicPr>
            <a:picLocks noChangeAspect="1" noChangeArrowheads="1"/>
          </p:cNvPicPr>
          <p:nvPr/>
        </p:nvPicPr>
        <p:blipFill>
          <a:blip r:embed="rId5" cstate="print"/>
          <a:stretch>
            <a:fillRect/>
          </a:stretch>
        </p:blipFill>
        <p:spPr bwMode="auto">
          <a:xfrm>
            <a:off x="3214678" y="3964786"/>
            <a:ext cx="3214709" cy="24110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8196" name="Picture 4" descr="C:\Users\Артемий\Desktop\наше\ajnj\13.04.2015\DSC02663.JPG"/>
          <p:cNvPicPr>
            <a:picLocks noChangeAspect="1" noChangeArrowheads="1"/>
          </p:cNvPicPr>
          <p:nvPr/>
        </p:nvPicPr>
        <p:blipFill>
          <a:blip r:embed="rId3" cstate="print"/>
          <a:stretch>
            <a:fillRect/>
          </a:stretch>
        </p:blipFill>
        <p:spPr bwMode="auto">
          <a:xfrm>
            <a:off x="2602023" y="1672912"/>
            <a:ext cx="3490885" cy="4654513"/>
          </a:xfrm>
          <a:prstGeom prst="rect">
            <a:avLst/>
          </a:prstGeom>
          <a:noFill/>
        </p:spPr>
      </p:pic>
      <p:sp>
        <p:nvSpPr>
          <p:cNvPr id="2" name="TextBox 1"/>
          <p:cNvSpPr txBox="1"/>
          <p:nvPr/>
        </p:nvSpPr>
        <p:spPr>
          <a:xfrm>
            <a:off x="1000100" y="357166"/>
            <a:ext cx="7643866" cy="1200329"/>
          </a:xfrm>
          <a:prstGeom prst="rect">
            <a:avLst/>
          </a:prstGeom>
          <a:noFill/>
        </p:spPr>
        <p:txBody>
          <a:bodyPr wrap="square" rtlCol="0">
            <a:spAutoFit/>
          </a:bodyPr>
          <a:lstStyle/>
          <a:p>
            <a:r>
              <a:rPr lang="ru-RU" sz="3600" b="1" i="1" dirty="0" smtClean="0">
                <a:solidFill>
                  <a:srgbClr val="FF0000"/>
                </a:solidFill>
                <a:latin typeface="Times New Roman" pitchFamily="18" charset="0"/>
                <a:cs typeface="Times New Roman" pitchFamily="18" charset="0"/>
              </a:rPr>
              <a:t>Игры на развитие интонационной выразительности.</a:t>
            </a:r>
            <a:endParaRPr lang="ru-RU" sz="3600" b="1" i="1" dirty="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18" y="785794"/>
            <a:ext cx="6357982" cy="4708981"/>
          </a:xfrm>
          <a:prstGeom prst="rect">
            <a:avLst/>
          </a:prstGeom>
          <a:noFill/>
        </p:spPr>
        <p:txBody>
          <a:bodyPr wrap="square" rtlCol="0">
            <a:spAutoFit/>
          </a:bodyPr>
          <a:lstStyle/>
          <a:p>
            <a:r>
              <a:rPr lang="ru-RU" sz="2000" b="1" i="1" dirty="0" smtClean="0">
                <a:solidFill>
                  <a:srgbClr val="002060"/>
                </a:solidFill>
                <a:latin typeface="Times New Roman" pitchFamily="18" charset="0"/>
                <a:cs typeface="Times New Roman" pitchFamily="18" charset="0"/>
              </a:rPr>
              <a:t>Словесные, настольные и подвижные игры с элементами драматизации.</a:t>
            </a:r>
          </a:p>
          <a:p>
            <a:r>
              <a:rPr lang="ru-RU" sz="2000" b="1" i="1" dirty="0" smtClean="0">
                <a:solidFill>
                  <a:srgbClr val="002060"/>
                </a:solidFill>
                <a:latin typeface="Times New Roman" pitchFamily="18" charset="0"/>
                <a:cs typeface="Times New Roman" pitchFamily="18" charset="0"/>
              </a:rPr>
              <a:t>Рисование и раскрашивание наиболее ярких и эмоциональных событий из сказок с речевым комментарием и объяснением личностного смысла изображаемых событий.</a:t>
            </a:r>
          </a:p>
          <a:p>
            <a:r>
              <a:rPr lang="ru-RU" sz="2000" b="1" i="1" dirty="0" smtClean="0">
                <a:solidFill>
                  <a:srgbClr val="002060"/>
                </a:solidFill>
                <a:latin typeface="Times New Roman" pitchFamily="18" charset="0"/>
                <a:cs typeface="Times New Roman" pitchFamily="18" charset="0"/>
              </a:rPr>
              <a:t>Просмотр и обсуждение слайдов, видеофильмов мультфильмов.</a:t>
            </a:r>
          </a:p>
          <a:p>
            <a:r>
              <a:rPr lang="ru-RU" sz="2000" b="1" i="1" dirty="0" smtClean="0">
                <a:solidFill>
                  <a:srgbClr val="002060"/>
                </a:solidFill>
                <a:latin typeface="Times New Roman" pitchFamily="18" charset="0"/>
                <a:cs typeface="Times New Roman" pitchFamily="18" charset="0"/>
              </a:rPr>
              <a:t>Способствовать самореализации каждого ребёнка и созданию благоприятного микроклимата, уважения к личности маленького человека.</a:t>
            </a:r>
          </a:p>
          <a:p>
            <a:r>
              <a:rPr lang="ru-RU" sz="2000" b="1" i="1" dirty="0" smtClean="0">
                <a:solidFill>
                  <a:srgbClr val="002060"/>
                </a:solidFill>
                <a:latin typeface="Times New Roman" pitchFamily="18" charset="0"/>
                <a:cs typeface="Times New Roman" pitchFamily="18" charset="0"/>
              </a:rPr>
              <a:t>Продуктивная деятельность.</a:t>
            </a:r>
          </a:p>
          <a:p>
            <a:r>
              <a:rPr lang="ru-RU" sz="2000" b="1" i="1" dirty="0" smtClean="0">
                <a:solidFill>
                  <a:srgbClr val="002060"/>
                </a:solidFill>
                <a:latin typeface="Times New Roman" pitchFamily="18" charset="0"/>
                <a:cs typeface="Times New Roman" pitchFamily="18" charset="0"/>
              </a:rPr>
              <a:t>Посещение театров.</a:t>
            </a:r>
          </a:p>
          <a:p>
            <a:endParaRPr lang="ru-RU" sz="2000" dirty="0" smtClean="0">
              <a:solidFill>
                <a:srgbClr val="002060"/>
              </a:solidFill>
              <a:latin typeface="Times New Roman" pitchFamily="18" charset="0"/>
              <a:cs typeface="Times New Roman" pitchFamily="18" charset="0"/>
            </a:endParaRPr>
          </a:p>
          <a:p>
            <a:endParaRPr lang="ru-RU" sz="2000" dirty="0">
              <a:solidFill>
                <a:srgbClr val="00206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3143240" y="2786058"/>
            <a:ext cx="2817813" cy="1712912"/>
            <a:chOff x="3190041" y="2720642"/>
            <a:chExt cx="2888800" cy="1713397"/>
          </a:xfrm>
        </p:grpSpPr>
        <p:sp>
          <p:nvSpPr>
            <p:cNvPr id="15" name="Скругленный прямоугольник 14"/>
            <p:cNvSpPr/>
            <p:nvPr/>
          </p:nvSpPr>
          <p:spPr>
            <a:xfrm>
              <a:off x="3190041" y="2720642"/>
              <a:ext cx="2888800" cy="1713397"/>
            </a:xfrm>
            <a:prstGeom prst="roundRect">
              <a:avLst/>
            </a:prstGeom>
            <a:solidFill>
              <a:schemeClr val="accent2">
                <a:hueOff val="0"/>
                <a:satOff val="0"/>
                <a:lumOff val="0"/>
                <a:alpha val="37000"/>
              </a:schemeClr>
            </a:solidFill>
            <a:ln w="31750">
              <a:solidFill>
                <a:srgbClr val="00B0F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6" name="Скругленный прямоугольник 4"/>
            <p:cNvSpPr/>
            <p:nvPr/>
          </p:nvSpPr>
          <p:spPr>
            <a:xfrm>
              <a:off x="3273044" y="2804803"/>
              <a:ext cx="2722795" cy="1545075"/>
            </a:xfrm>
            <a:prstGeom prst="rect">
              <a:avLst/>
            </a:prstGeom>
          </p:spPr>
          <p:style>
            <a:lnRef idx="0">
              <a:scrgbClr r="0" g="0" b="0"/>
            </a:lnRef>
            <a:fillRef idx="0">
              <a:scrgbClr r="0" g="0" b="0"/>
            </a:fillRef>
            <a:effectRef idx="0">
              <a:scrgbClr r="0" g="0" b="0"/>
            </a:effectRef>
            <a:fontRef idx="minor">
              <a:schemeClr val="lt1"/>
            </a:fontRef>
          </p:style>
          <p:txBody>
            <a:bodyPr lIns="35560" tIns="35560" rIns="35560" bIns="35560" anchor="ctr"/>
            <a:lstStyle/>
            <a:p>
              <a:pPr algn="ctr" defTabSz="1244600" hangingPunct="0">
                <a:lnSpc>
                  <a:spcPct val="90000"/>
                </a:lnSpc>
                <a:spcAft>
                  <a:spcPct val="35000"/>
                </a:spcAft>
                <a:buClr>
                  <a:srgbClr val="000000"/>
                </a:buClr>
                <a:buSzPct val="100000"/>
                <a:buFont typeface="Times New Roman" pitchFamily="18" charset="0"/>
                <a:buNone/>
              </a:pPr>
              <a:r>
                <a:rPr lang="ru-RU" altLang="ru-RU" sz="2800" b="1" i="1">
                  <a:solidFill>
                    <a:schemeClr val="tx1"/>
                  </a:solidFill>
                  <a:latin typeface="Times New Roman" pitchFamily="18" charset="0"/>
                  <a:cs typeface="Times New Roman" pitchFamily="18" charset="0"/>
                </a:rPr>
                <a:t>Здоровье сберегающие технологии:</a:t>
              </a:r>
            </a:p>
          </p:txBody>
        </p:sp>
      </p:grpSp>
      <p:grpSp>
        <p:nvGrpSpPr>
          <p:cNvPr id="3" name="Группа 2"/>
          <p:cNvGrpSpPr>
            <a:grpSpLocks/>
          </p:cNvGrpSpPr>
          <p:nvPr/>
        </p:nvGrpSpPr>
        <p:grpSpPr bwMode="auto">
          <a:xfrm>
            <a:off x="5429250" y="1000125"/>
            <a:ext cx="2571750" cy="993775"/>
            <a:chOff x="5761798" y="973607"/>
            <a:chExt cx="2325122" cy="994502"/>
          </a:xfrm>
        </p:grpSpPr>
        <p:sp>
          <p:nvSpPr>
            <p:cNvPr id="13" name="Скругленный прямоугольник 12"/>
            <p:cNvSpPr/>
            <p:nvPr/>
          </p:nvSpPr>
          <p:spPr>
            <a:xfrm>
              <a:off x="5761798" y="973607"/>
              <a:ext cx="2325122" cy="994502"/>
            </a:xfrm>
            <a:prstGeom prst="roundRect">
              <a:avLst/>
            </a:prstGeom>
            <a:solidFill>
              <a:schemeClr val="accent1">
                <a:lumMod val="60000"/>
                <a:lumOff val="40000"/>
                <a:alpha val="46000"/>
              </a:schemeClr>
            </a:solidFill>
            <a:ln w="31750">
              <a:solidFill>
                <a:srgbClr val="00B0F0"/>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Скругленный прямоугольник 6"/>
            <p:cNvSpPr/>
            <p:nvPr/>
          </p:nvSpPr>
          <p:spPr>
            <a:xfrm>
              <a:off x="5810597" y="1022856"/>
              <a:ext cx="2227524" cy="896005"/>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p>
              <a:pPr algn="ctr" defTabSz="889000" hangingPunct="0">
                <a:lnSpc>
                  <a:spcPct val="90000"/>
                </a:lnSpc>
                <a:buClr>
                  <a:srgbClr val="000000"/>
                </a:buClr>
                <a:buSzPct val="100000"/>
                <a:buFont typeface="Times New Roman" pitchFamily="18" charset="0"/>
                <a:buNone/>
              </a:pPr>
              <a:r>
                <a:rPr lang="ru-RU" altLang="ru-RU" sz="2000" b="1" i="1">
                  <a:solidFill>
                    <a:schemeClr val="tx1"/>
                  </a:solidFill>
                  <a:latin typeface="Times New Roman" pitchFamily="18" charset="0"/>
                  <a:cs typeface="Times New Roman" pitchFamily="18" charset="0"/>
                </a:rPr>
                <a:t>Артикуляционная гимнастика</a:t>
              </a:r>
            </a:p>
          </p:txBody>
        </p:sp>
      </p:grpSp>
      <p:grpSp>
        <p:nvGrpSpPr>
          <p:cNvPr id="4" name="Группа 3"/>
          <p:cNvGrpSpPr>
            <a:grpSpLocks/>
          </p:cNvGrpSpPr>
          <p:nvPr/>
        </p:nvGrpSpPr>
        <p:grpSpPr bwMode="auto">
          <a:xfrm>
            <a:off x="6500813" y="2857500"/>
            <a:ext cx="2138362" cy="1079500"/>
            <a:chOff x="7031247" y="4045434"/>
            <a:chExt cx="2138536" cy="865434"/>
          </a:xfrm>
        </p:grpSpPr>
        <p:sp>
          <p:nvSpPr>
            <p:cNvPr id="11" name="Скругленный прямоугольник 10"/>
            <p:cNvSpPr/>
            <p:nvPr/>
          </p:nvSpPr>
          <p:spPr>
            <a:xfrm>
              <a:off x="7031247" y="4045434"/>
              <a:ext cx="2138536" cy="862889"/>
            </a:xfrm>
            <a:prstGeom prst="roundRect">
              <a:avLst/>
            </a:prstGeom>
            <a:solidFill>
              <a:srgbClr val="7030A0">
                <a:alpha val="47000"/>
              </a:srgbClr>
            </a:solidFill>
            <a:ln w="31750">
              <a:solidFill>
                <a:srgbClr val="00B0F0"/>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2" name="Скругленный прямоугольник 8"/>
            <p:cNvSpPr/>
            <p:nvPr/>
          </p:nvSpPr>
          <p:spPr>
            <a:xfrm>
              <a:off x="7101103" y="4131977"/>
              <a:ext cx="2054392" cy="778891"/>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p>
              <a:pPr algn="ctr" defTabSz="889000" hangingPunct="0">
                <a:lnSpc>
                  <a:spcPct val="90000"/>
                </a:lnSpc>
                <a:buClr>
                  <a:srgbClr val="000000"/>
                </a:buClr>
                <a:buSzPct val="100000"/>
                <a:buFont typeface="Times New Roman" pitchFamily="18" charset="0"/>
                <a:buNone/>
              </a:pPr>
              <a:r>
                <a:rPr lang="ru-RU" altLang="ru-RU" sz="2000" b="1" i="1">
                  <a:solidFill>
                    <a:schemeClr val="tx1"/>
                  </a:solidFill>
                  <a:latin typeface="Times New Roman" pitchFamily="18" charset="0"/>
                  <a:cs typeface="Times New Roman" pitchFamily="18" charset="0"/>
                </a:rPr>
                <a:t>Гимнастика для глаз</a:t>
              </a:r>
            </a:p>
          </p:txBody>
        </p:sp>
      </p:grpSp>
      <p:grpSp>
        <p:nvGrpSpPr>
          <p:cNvPr id="5" name="Группа 4"/>
          <p:cNvGrpSpPr>
            <a:grpSpLocks/>
          </p:cNvGrpSpPr>
          <p:nvPr/>
        </p:nvGrpSpPr>
        <p:grpSpPr bwMode="auto">
          <a:xfrm>
            <a:off x="1071563" y="5143500"/>
            <a:ext cx="3000375" cy="1071563"/>
            <a:chOff x="3459351" y="5295613"/>
            <a:chExt cx="2941590" cy="995734"/>
          </a:xfrm>
        </p:grpSpPr>
        <p:sp>
          <p:nvSpPr>
            <p:cNvPr id="9" name="Скругленный прямоугольник 8"/>
            <p:cNvSpPr/>
            <p:nvPr/>
          </p:nvSpPr>
          <p:spPr>
            <a:xfrm>
              <a:off x="3459351" y="5295613"/>
              <a:ext cx="2941590" cy="995734"/>
            </a:xfrm>
            <a:prstGeom prst="roundRect">
              <a:avLst/>
            </a:prstGeom>
            <a:solidFill>
              <a:srgbClr val="92D050">
                <a:alpha val="35000"/>
              </a:srgbClr>
            </a:solidFill>
            <a:ln w="31750">
              <a:solidFill>
                <a:srgbClr val="00B0F0"/>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0" name="Скругленный прямоугольник 10"/>
            <p:cNvSpPr/>
            <p:nvPr/>
          </p:nvSpPr>
          <p:spPr>
            <a:xfrm>
              <a:off x="3509156" y="5344294"/>
              <a:ext cx="2841981" cy="898372"/>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p>
              <a:pPr algn="ctr" defTabSz="889000" hangingPunct="0">
                <a:lnSpc>
                  <a:spcPct val="90000"/>
                </a:lnSpc>
                <a:spcAft>
                  <a:spcPct val="35000"/>
                </a:spcAft>
                <a:buClr>
                  <a:srgbClr val="000000"/>
                </a:buClr>
                <a:buSzPct val="100000"/>
                <a:buFont typeface="Times New Roman" pitchFamily="18" charset="0"/>
                <a:buNone/>
              </a:pPr>
              <a:r>
                <a:rPr lang="ru-RU" altLang="ru-RU" sz="2000" b="1" i="1">
                  <a:solidFill>
                    <a:schemeClr val="tx1"/>
                  </a:solidFill>
                  <a:latin typeface="Times New Roman" pitchFamily="18" charset="0"/>
                  <a:cs typeface="Times New Roman" pitchFamily="18" charset="0"/>
                </a:rPr>
                <a:t>Динамические паузы, физкульт-минутка</a:t>
              </a:r>
            </a:p>
          </p:txBody>
        </p:sp>
      </p:grpSp>
      <p:grpSp>
        <p:nvGrpSpPr>
          <p:cNvPr id="6" name="Группа 5"/>
          <p:cNvGrpSpPr>
            <a:grpSpLocks/>
          </p:cNvGrpSpPr>
          <p:nvPr/>
        </p:nvGrpSpPr>
        <p:grpSpPr bwMode="auto">
          <a:xfrm>
            <a:off x="1500188" y="1071563"/>
            <a:ext cx="2336800" cy="952500"/>
            <a:chOff x="1816277" y="1045053"/>
            <a:chExt cx="2336303" cy="951900"/>
          </a:xfrm>
        </p:grpSpPr>
        <p:sp>
          <p:nvSpPr>
            <p:cNvPr id="7" name="Скругленный прямоугольник 6"/>
            <p:cNvSpPr/>
            <p:nvPr/>
          </p:nvSpPr>
          <p:spPr>
            <a:xfrm>
              <a:off x="1816277" y="1045053"/>
              <a:ext cx="2336303" cy="951900"/>
            </a:xfrm>
            <a:prstGeom prst="roundRect">
              <a:avLst/>
            </a:prstGeom>
            <a:solidFill>
              <a:srgbClr val="00B0F0">
                <a:alpha val="42000"/>
              </a:srgbClr>
            </a:solidFill>
            <a:ln w="31750">
              <a:solidFill>
                <a:srgbClr val="00B0F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Скругленный прямоугольник 12"/>
            <p:cNvSpPr/>
            <p:nvPr/>
          </p:nvSpPr>
          <p:spPr>
            <a:xfrm>
              <a:off x="1862304" y="1091061"/>
              <a:ext cx="2244248" cy="859883"/>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p>
              <a:pPr algn="ctr" defTabSz="889000" hangingPunct="0">
                <a:lnSpc>
                  <a:spcPct val="90000"/>
                </a:lnSpc>
                <a:spcAft>
                  <a:spcPct val="35000"/>
                </a:spcAft>
                <a:buClr>
                  <a:srgbClr val="000000"/>
                </a:buClr>
                <a:buSzPct val="100000"/>
                <a:buFont typeface="Times New Roman" pitchFamily="18" charset="0"/>
                <a:buNone/>
              </a:pPr>
              <a:r>
                <a:rPr lang="ru-RU" altLang="ru-RU" sz="2000" b="1" i="1" dirty="0">
                  <a:solidFill>
                    <a:schemeClr val="tx1"/>
                  </a:solidFill>
                  <a:latin typeface="Times New Roman" pitchFamily="18" charset="0"/>
                  <a:cs typeface="Times New Roman" pitchFamily="18" charset="0"/>
                </a:rPr>
                <a:t>Дыхательная гимнастика</a:t>
              </a:r>
            </a:p>
          </p:txBody>
        </p:sp>
      </p:grpSp>
      <p:grpSp>
        <p:nvGrpSpPr>
          <p:cNvPr id="17" name="Группа 16"/>
          <p:cNvGrpSpPr>
            <a:grpSpLocks/>
          </p:cNvGrpSpPr>
          <p:nvPr/>
        </p:nvGrpSpPr>
        <p:grpSpPr bwMode="auto">
          <a:xfrm>
            <a:off x="357188" y="2857500"/>
            <a:ext cx="2233612" cy="1030288"/>
            <a:chOff x="422057" y="3831121"/>
            <a:chExt cx="2234337" cy="1030374"/>
          </a:xfrm>
        </p:grpSpPr>
        <p:sp>
          <p:nvSpPr>
            <p:cNvPr id="18" name="Скругленный прямоугольник 17"/>
            <p:cNvSpPr/>
            <p:nvPr/>
          </p:nvSpPr>
          <p:spPr>
            <a:xfrm>
              <a:off x="422057" y="3831121"/>
              <a:ext cx="2234337" cy="1030374"/>
            </a:xfrm>
            <a:prstGeom prst="roundRect">
              <a:avLst/>
            </a:prstGeom>
            <a:solidFill>
              <a:srgbClr val="FFC000">
                <a:alpha val="49000"/>
              </a:srgbClr>
            </a:solidFill>
            <a:ln w="31750">
              <a:solidFill>
                <a:srgbClr val="00B0F0"/>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9" name="Скругленный прямоугольник 4"/>
            <p:cNvSpPr/>
            <p:nvPr/>
          </p:nvSpPr>
          <p:spPr>
            <a:xfrm>
              <a:off x="472873" y="3881925"/>
              <a:ext cx="2132704" cy="92876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p>
              <a:pPr algn="ctr" defTabSz="889000" hangingPunct="0">
                <a:lnSpc>
                  <a:spcPct val="90000"/>
                </a:lnSpc>
                <a:buClr>
                  <a:srgbClr val="000000"/>
                </a:buClr>
                <a:buSzPct val="100000"/>
                <a:buFont typeface="Times New Roman" pitchFamily="18" charset="0"/>
                <a:buNone/>
              </a:pPr>
              <a:r>
                <a:rPr lang="ru-RU" altLang="ru-RU" sz="2000" b="1" i="1">
                  <a:solidFill>
                    <a:schemeClr val="tx1"/>
                  </a:solidFill>
                  <a:latin typeface="Times New Roman" pitchFamily="18" charset="0"/>
                  <a:cs typeface="Times New Roman" pitchFamily="18" charset="0"/>
                </a:rPr>
                <a:t>Пальчиковые игры</a:t>
              </a:r>
            </a:p>
            <a:p>
              <a:pPr algn="ctr" defTabSz="889000" hangingPunct="0">
                <a:lnSpc>
                  <a:spcPct val="90000"/>
                </a:lnSpc>
                <a:buClr>
                  <a:srgbClr val="000000"/>
                </a:buClr>
                <a:buSzPct val="100000"/>
                <a:buFont typeface="Times New Roman" pitchFamily="18" charset="0"/>
                <a:buNone/>
              </a:pPr>
              <a:r>
                <a:rPr lang="ru-RU" altLang="ru-RU" sz="2000" b="1" i="1">
                  <a:solidFill>
                    <a:schemeClr val="tx1"/>
                  </a:solidFill>
                  <a:latin typeface="Times New Roman" pitchFamily="18" charset="0"/>
                  <a:cs typeface="Times New Roman" pitchFamily="18" charset="0"/>
                </a:rPr>
                <a:t> со словами</a:t>
              </a:r>
            </a:p>
          </p:txBody>
        </p:sp>
      </p:grpSp>
      <p:cxnSp>
        <p:nvCxnSpPr>
          <p:cNvPr id="52232" name="Прямая со стрелкой 20"/>
          <p:cNvCxnSpPr>
            <a:cxnSpLocks noChangeShapeType="1"/>
          </p:cNvCxnSpPr>
          <p:nvPr/>
        </p:nvCxnSpPr>
        <p:spPr bwMode="auto">
          <a:xfrm rot="16200000" flipV="1">
            <a:off x="3071813" y="2214563"/>
            <a:ext cx="642937" cy="357187"/>
          </a:xfrm>
          <a:prstGeom prst="straightConnector1">
            <a:avLst/>
          </a:prstGeom>
          <a:noFill/>
          <a:ln w="9525" algn="ctr">
            <a:solidFill>
              <a:schemeClr val="tx1"/>
            </a:solidFill>
            <a:round/>
            <a:headEnd/>
            <a:tailEnd type="arrow" w="med" len="med"/>
          </a:ln>
        </p:spPr>
      </p:cxnSp>
      <p:cxnSp>
        <p:nvCxnSpPr>
          <p:cNvPr id="52233" name="Прямая со стрелкой 23"/>
          <p:cNvCxnSpPr>
            <a:cxnSpLocks noChangeShapeType="1"/>
          </p:cNvCxnSpPr>
          <p:nvPr/>
        </p:nvCxnSpPr>
        <p:spPr bwMode="auto">
          <a:xfrm rot="5400000" flipH="1" flipV="1">
            <a:off x="5500688" y="2214563"/>
            <a:ext cx="642937" cy="357187"/>
          </a:xfrm>
          <a:prstGeom prst="straightConnector1">
            <a:avLst/>
          </a:prstGeom>
          <a:noFill/>
          <a:ln w="9525" algn="ctr">
            <a:solidFill>
              <a:schemeClr val="tx1"/>
            </a:solidFill>
            <a:round/>
            <a:headEnd/>
            <a:tailEnd type="arrow" w="med" len="med"/>
          </a:ln>
        </p:spPr>
      </p:cxnSp>
      <p:cxnSp>
        <p:nvCxnSpPr>
          <p:cNvPr id="52234" name="Прямая со стрелкой 28"/>
          <p:cNvCxnSpPr>
            <a:cxnSpLocks noChangeShapeType="1"/>
          </p:cNvCxnSpPr>
          <p:nvPr/>
        </p:nvCxnSpPr>
        <p:spPr bwMode="auto">
          <a:xfrm>
            <a:off x="6072188" y="3429000"/>
            <a:ext cx="357187" cy="1588"/>
          </a:xfrm>
          <a:prstGeom prst="straightConnector1">
            <a:avLst/>
          </a:prstGeom>
          <a:noFill/>
          <a:ln w="9525" algn="ctr">
            <a:solidFill>
              <a:schemeClr val="tx1"/>
            </a:solidFill>
            <a:round/>
            <a:headEnd/>
            <a:tailEnd type="arrow" w="med" len="med"/>
          </a:ln>
        </p:spPr>
      </p:cxnSp>
      <p:cxnSp>
        <p:nvCxnSpPr>
          <p:cNvPr id="52235" name="Прямая со стрелкой 29"/>
          <p:cNvCxnSpPr>
            <a:cxnSpLocks noChangeShapeType="1"/>
          </p:cNvCxnSpPr>
          <p:nvPr/>
        </p:nvCxnSpPr>
        <p:spPr bwMode="auto">
          <a:xfrm rot="10800000">
            <a:off x="2714625" y="3429000"/>
            <a:ext cx="357188" cy="1588"/>
          </a:xfrm>
          <a:prstGeom prst="straightConnector1">
            <a:avLst/>
          </a:prstGeom>
          <a:noFill/>
          <a:ln w="9525" algn="ctr">
            <a:solidFill>
              <a:schemeClr val="tx1"/>
            </a:solidFill>
            <a:round/>
            <a:headEnd/>
            <a:tailEnd type="arrow" w="med" len="med"/>
          </a:ln>
        </p:spPr>
      </p:cxnSp>
      <p:cxnSp>
        <p:nvCxnSpPr>
          <p:cNvPr id="52236" name="Прямая со стрелкой 30"/>
          <p:cNvCxnSpPr>
            <a:cxnSpLocks noChangeShapeType="1"/>
          </p:cNvCxnSpPr>
          <p:nvPr/>
        </p:nvCxnSpPr>
        <p:spPr bwMode="auto">
          <a:xfrm rot="10800000" flipV="1">
            <a:off x="3143250" y="4500563"/>
            <a:ext cx="787400" cy="642937"/>
          </a:xfrm>
          <a:prstGeom prst="straightConnector1">
            <a:avLst/>
          </a:prstGeom>
          <a:noFill/>
          <a:ln w="9525" algn="ctr">
            <a:solidFill>
              <a:schemeClr val="tx1"/>
            </a:solidFill>
            <a:round/>
            <a:headEnd/>
            <a:tailEnd type="arrow" w="med" len="med"/>
          </a:ln>
        </p:spPr>
      </p:cxnSp>
      <p:sp>
        <p:nvSpPr>
          <p:cNvPr id="25" name="Скругленный прямоугольник 24"/>
          <p:cNvSpPr/>
          <p:nvPr/>
        </p:nvSpPr>
        <p:spPr bwMode="auto">
          <a:xfrm>
            <a:off x="5000625" y="5143500"/>
            <a:ext cx="2941638" cy="1071563"/>
          </a:xfrm>
          <a:prstGeom prst="roundRect">
            <a:avLst/>
          </a:prstGeom>
          <a:solidFill>
            <a:srgbClr val="92D050">
              <a:alpha val="35000"/>
            </a:srgbClr>
          </a:solidFill>
          <a:ln w="31750">
            <a:solidFill>
              <a:srgbClr val="00B0F0"/>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nchor="ctr"/>
          <a:lstStyle/>
          <a:p>
            <a:pPr hangingPunct="0">
              <a:lnSpc>
                <a:spcPct val="93000"/>
              </a:lnSpc>
              <a:buClr>
                <a:srgbClr val="000000"/>
              </a:buClr>
              <a:buSzPct val="100000"/>
              <a:buFont typeface="Times New Roman" pitchFamily="18" charset="0"/>
              <a:buNone/>
            </a:pPr>
            <a:r>
              <a:rPr lang="ru-RU" altLang="ru-RU" b="1" i="1">
                <a:solidFill>
                  <a:schemeClr val="tx1"/>
                </a:solidFill>
                <a:latin typeface="Times New Roman" pitchFamily="18" charset="0"/>
                <a:cs typeface="Times New Roman" pitchFamily="18" charset="0"/>
              </a:rPr>
              <a:t>Мимическая гимнастика</a:t>
            </a:r>
          </a:p>
        </p:txBody>
      </p:sp>
      <p:cxnSp>
        <p:nvCxnSpPr>
          <p:cNvPr id="52238" name="Прямая со стрелкой 30"/>
          <p:cNvCxnSpPr>
            <a:cxnSpLocks noChangeShapeType="1"/>
          </p:cNvCxnSpPr>
          <p:nvPr/>
        </p:nvCxnSpPr>
        <p:spPr bwMode="auto">
          <a:xfrm>
            <a:off x="5359400" y="4500563"/>
            <a:ext cx="712788" cy="642937"/>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3315" name="Picture 3" descr="C:\Users\Артемий\Desktop\наше\ajnj\13.04.2015\DSC02661.JPG"/>
          <p:cNvPicPr>
            <a:picLocks noChangeAspect="1" noChangeArrowheads="1"/>
          </p:cNvPicPr>
          <p:nvPr/>
        </p:nvPicPr>
        <p:blipFill>
          <a:blip r:embed="rId3" cstate="print"/>
          <a:stretch>
            <a:fillRect/>
          </a:stretch>
        </p:blipFill>
        <p:spPr bwMode="auto">
          <a:xfrm>
            <a:off x="428596" y="2214554"/>
            <a:ext cx="4238622" cy="3178967"/>
          </a:xfrm>
          <a:prstGeom prst="rect">
            <a:avLst/>
          </a:prstGeom>
          <a:noFill/>
        </p:spPr>
      </p:pic>
      <p:pic>
        <p:nvPicPr>
          <p:cNvPr id="13314" name="Picture 2" descr="C:\Users\Артемий\Desktop\наше\ajnj\13.04.2015\DSC02622.JPG"/>
          <p:cNvPicPr>
            <a:picLocks noChangeAspect="1" noChangeArrowheads="1"/>
          </p:cNvPicPr>
          <p:nvPr/>
        </p:nvPicPr>
        <p:blipFill>
          <a:blip r:embed="rId4" cstate="print"/>
          <a:stretch>
            <a:fillRect/>
          </a:stretch>
        </p:blipFill>
        <p:spPr bwMode="auto">
          <a:xfrm>
            <a:off x="4786282" y="2393149"/>
            <a:ext cx="3905278" cy="2928958"/>
          </a:xfrm>
          <a:prstGeom prst="rect">
            <a:avLst/>
          </a:prstGeom>
          <a:noFill/>
        </p:spPr>
      </p:pic>
      <p:sp>
        <p:nvSpPr>
          <p:cNvPr id="2" name="Заголовок 1"/>
          <p:cNvSpPr>
            <a:spLocks noGrp="1"/>
          </p:cNvSpPr>
          <p:nvPr>
            <p:ph type="title"/>
          </p:nvPr>
        </p:nvSpPr>
        <p:spPr>
          <a:xfrm>
            <a:off x="2455863" y="596900"/>
            <a:ext cx="6188075" cy="1474778"/>
          </a:xfrm>
        </p:spPr>
        <p:txBody>
          <a:bodyPr/>
          <a:lstStyle/>
          <a:p>
            <a:r>
              <a:rPr lang="ru-RU" sz="2000" dirty="0" smtClean="0">
                <a:solidFill>
                  <a:srgbClr val="002060"/>
                </a:solidFill>
                <a:latin typeface="Times New Roman" pitchFamily="18" charset="0"/>
                <a:cs typeface="Times New Roman" pitchFamily="18" charset="0"/>
              </a:rPr>
              <a:t>Для свободной деятельности детей предоставлены пособия: </a:t>
            </a:r>
            <a:r>
              <a:rPr lang="ru-RU" sz="2000" dirty="0" err="1" smtClean="0">
                <a:solidFill>
                  <a:srgbClr val="002060"/>
                </a:solidFill>
                <a:latin typeface="Times New Roman" pitchFamily="18" charset="0"/>
                <a:cs typeface="Times New Roman" pitchFamily="18" charset="0"/>
              </a:rPr>
              <a:t>пазлы</a:t>
            </a:r>
            <a:r>
              <a:rPr lang="ru-RU" sz="2000" dirty="0" smtClean="0">
                <a:solidFill>
                  <a:srgbClr val="002060"/>
                </a:solidFill>
                <a:latin typeface="Times New Roman" pitchFamily="18" charset="0"/>
                <a:cs typeface="Times New Roman" pitchFamily="18" charset="0"/>
              </a:rPr>
              <a:t>, кубики, мякиши, мозаики по сюжетам любимых сказок, альбомы для рисования «Мои любимые сказки», «Сказки- раскраски», «Книжки- самоделки». </a:t>
            </a:r>
            <a:endParaRPr lang="ru-RU" sz="2000" dirty="0">
              <a:solidFill>
                <a:srgbClr val="00206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642918"/>
            <a:ext cx="7545397" cy="6000792"/>
          </a:xfrm>
        </p:spPr>
        <p:txBody>
          <a:bodyPr/>
          <a:lstStyle/>
          <a:p>
            <a:r>
              <a:rPr lang="ru-RU" sz="2400" b="1" i="1" dirty="0" smtClean="0">
                <a:solidFill>
                  <a:srgbClr val="FF0000"/>
                </a:solidFill>
                <a:latin typeface="Times New Roman" pitchFamily="18" charset="0"/>
                <a:cs typeface="Times New Roman" pitchFamily="18" charset="0"/>
              </a:rPr>
              <a:t>Работа с родителями:</a:t>
            </a:r>
            <a:r>
              <a:rPr lang="ru-RU" sz="2400" b="1" i="1" dirty="0" smtClean="0">
                <a:solidFill>
                  <a:srgbClr val="002060"/>
                </a:solidFill>
                <a:latin typeface="Times New Roman" pitchFamily="18" charset="0"/>
                <a:cs typeface="Times New Roman" pitchFamily="18" charset="0"/>
              </a:rPr>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 Цель: – активное вовлечение родителей в творческий процесс развития театрализованной деятельности детей. Задача – заинтересовать родителей перспективами развития театрализованной деятельности детей, вовлечь их в жизнь детского сада, сделать их союзниками в своей работе.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Формы взаимодействия работы с родителями:</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 - анкетирование; - индивидуальные беседы;</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 -консультации для родителей; - посещение театра; - выставки и фотовыставки; - совместная деятельность; - день открытых дверей, дружеские встречи; - помощь в изготовлении костюмов и декораций; - изготовление книжек –самоделок по сказкам.</a:t>
            </a:r>
            <a:endParaRPr lang="ru-RU" sz="2400" b="1" i="1" dirty="0">
              <a:solidFill>
                <a:srgbClr val="00206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5863" y="596900"/>
            <a:ext cx="6188075" cy="617522"/>
          </a:xfrm>
        </p:spPr>
        <p:txBody>
          <a:bodyPr/>
          <a:lstStyle/>
          <a:p>
            <a:r>
              <a:rPr lang="ru-RU" sz="3600" b="1" i="1" dirty="0" smtClean="0">
                <a:solidFill>
                  <a:srgbClr val="FF0000"/>
                </a:solidFill>
                <a:latin typeface="Times New Roman" pitchFamily="18" charset="0"/>
                <a:cs typeface="Times New Roman" pitchFamily="18" charset="0"/>
              </a:rPr>
              <a:t>Результативность работы.</a:t>
            </a:r>
            <a:endParaRPr lang="ru-RU" sz="3600" b="1" i="1" dirty="0">
              <a:solidFill>
                <a:srgbClr val="FF0000"/>
              </a:solidFill>
              <a:latin typeface="Times New Roman" pitchFamily="18" charset="0"/>
              <a:cs typeface="Times New Roman" pitchFamily="18" charset="0"/>
            </a:endParaRPr>
          </a:p>
        </p:txBody>
      </p:sp>
      <p:sp>
        <p:nvSpPr>
          <p:cNvPr id="3" name="TextBox 2"/>
          <p:cNvSpPr txBox="1"/>
          <p:nvPr/>
        </p:nvSpPr>
        <p:spPr>
          <a:xfrm>
            <a:off x="785786" y="1225689"/>
            <a:ext cx="7643866" cy="5324535"/>
          </a:xfrm>
          <a:prstGeom prst="rect">
            <a:avLst/>
          </a:prstGeom>
          <a:noFill/>
        </p:spPr>
        <p:txBody>
          <a:bodyPr wrap="square" rtlCol="0">
            <a:spAutoFit/>
          </a:bodyPr>
          <a:lstStyle/>
          <a:p>
            <a:endParaRPr lang="ru-RU" sz="2000" b="1" i="1" dirty="0" smtClean="0">
              <a:solidFill>
                <a:srgbClr val="002060"/>
              </a:solidFill>
              <a:latin typeface="Times New Roman" pitchFamily="18" charset="0"/>
              <a:cs typeface="Times New Roman" pitchFamily="18" charset="0"/>
            </a:endParaRPr>
          </a:p>
          <a:p>
            <a:r>
              <a:rPr lang="ru-RU" sz="2000" b="1" i="1" dirty="0" smtClean="0">
                <a:solidFill>
                  <a:srgbClr val="002060"/>
                </a:solidFill>
                <a:latin typeface="Times New Roman" pitchFamily="18" charset="0"/>
                <a:cs typeface="Times New Roman" pitchFamily="18" charset="0"/>
              </a:rPr>
              <a:t>Использование опыта  даёт на протяжении определённого времени высокие результаты обучения:</a:t>
            </a:r>
          </a:p>
          <a:p>
            <a:r>
              <a:rPr lang="ru-RU" sz="2000" b="1" i="1" dirty="0" smtClean="0">
                <a:solidFill>
                  <a:srgbClr val="002060"/>
                </a:solidFill>
                <a:latin typeface="Times New Roman" pitchFamily="18" charset="0"/>
                <a:cs typeface="Times New Roman" pitchFamily="18" charset="0"/>
              </a:rPr>
              <a:t>У детей развиты способность слушать текст и активно реагировать на его содержание.</a:t>
            </a:r>
          </a:p>
          <a:p>
            <a:r>
              <a:rPr lang="ru-RU" sz="2000" b="1" i="1" dirty="0" smtClean="0">
                <a:solidFill>
                  <a:srgbClr val="002060"/>
                </a:solidFill>
                <a:latin typeface="Times New Roman" pitchFamily="18" charset="0"/>
                <a:cs typeface="Times New Roman" pitchFamily="18" charset="0"/>
              </a:rPr>
              <a:t>Дети овладевают навыками выразительной речи, правилами поведения, этикета общения, со сверстниками и взрослыми.</a:t>
            </a:r>
          </a:p>
          <a:p>
            <a:r>
              <a:rPr lang="ru-RU" sz="2000" b="1" i="1" dirty="0" smtClean="0">
                <a:solidFill>
                  <a:srgbClr val="002060"/>
                </a:solidFill>
                <a:latin typeface="Times New Roman" pitchFamily="18" charset="0"/>
                <a:cs typeface="Times New Roman" pitchFamily="18" charset="0"/>
              </a:rPr>
              <a:t>Проявляют интерес, желание к театральному искусству.</a:t>
            </a:r>
          </a:p>
          <a:p>
            <a:r>
              <a:rPr lang="ru-RU" sz="2000" b="1" i="1" dirty="0" smtClean="0">
                <a:solidFill>
                  <a:srgbClr val="002060"/>
                </a:solidFill>
                <a:latin typeface="Times New Roman" pitchFamily="18" charset="0"/>
                <a:cs typeface="Times New Roman" pitchFamily="18" charset="0"/>
              </a:rPr>
              <a:t>Уметь передавать различные чувства, используя мимику, жест, интонацию.</a:t>
            </a:r>
          </a:p>
          <a:p>
            <a:r>
              <a:rPr lang="ru-RU" sz="2000" b="1" i="1" dirty="0" smtClean="0">
                <a:solidFill>
                  <a:srgbClr val="002060"/>
                </a:solidFill>
                <a:latin typeface="Times New Roman" pitchFamily="18" charset="0"/>
                <a:cs typeface="Times New Roman" pitchFamily="18" charset="0"/>
              </a:rPr>
              <a:t>Самостоятельно исполняют и передают образы сказочных персонажей.</a:t>
            </a:r>
          </a:p>
          <a:p>
            <a:r>
              <a:rPr lang="ru-RU" sz="2000" b="1" i="1" dirty="0" smtClean="0">
                <a:solidFill>
                  <a:srgbClr val="002060"/>
                </a:solidFill>
                <a:latin typeface="Times New Roman" pitchFamily="18" charset="0"/>
                <a:cs typeface="Times New Roman" pitchFamily="18" charset="0"/>
              </a:rPr>
              <a:t>Дети стараются уверенно чувствовать себя во время выступления.</a:t>
            </a:r>
          </a:p>
          <a:p>
            <a:r>
              <a:rPr lang="ru-RU" sz="2000" b="1" i="1" dirty="0" smtClean="0">
                <a:solidFill>
                  <a:srgbClr val="002060"/>
                </a:solidFill>
                <a:latin typeface="Times New Roman" pitchFamily="18" charset="0"/>
                <a:cs typeface="Times New Roman" pitchFamily="18" charset="0"/>
              </a:rPr>
              <a:t>Предметно- пространственную развивающую  образовательную среду в группе дополнила разными видами театра, пособиями, рисунками, книжками-самоделками.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1643063" y="1071546"/>
            <a:ext cx="6357937" cy="1143008"/>
          </a:xfrm>
        </p:spPr>
        <p:txBody>
          <a:bodyPr/>
          <a:lstStyle/>
          <a:p>
            <a:pPr algn="ctr" eaLnBrk="1">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i="1" dirty="0" smtClean="0">
                <a:solidFill>
                  <a:srgbClr val="C00000"/>
                </a:solidFill>
                <a:latin typeface="Times New Roman" pitchFamily="18" charset="0"/>
                <a:cs typeface="Times New Roman" pitchFamily="18" charset="0"/>
              </a:rPr>
              <a:t>Театрализованная </a:t>
            </a:r>
            <a:br>
              <a:rPr lang="ru-RU" altLang="ru-RU" sz="4000" b="1" i="1" dirty="0" smtClean="0">
                <a:solidFill>
                  <a:srgbClr val="C00000"/>
                </a:solidFill>
                <a:latin typeface="Times New Roman" pitchFamily="18" charset="0"/>
                <a:cs typeface="Times New Roman" pitchFamily="18" charset="0"/>
              </a:rPr>
            </a:br>
            <a:r>
              <a:rPr lang="ru-RU" altLang="ru-RU" sz="4000" b="1" i="1" dirty="0" smtClean="0">
                <a:solidFill>
                  <a:srgbClr val="C00000"/>
                </a:solidFill>
                <a:latin typeface="Times New Roman" pitchFamily="18" charset="0"/>
                <a:cs typeface="Times New Roman" pitchFamily="18" charset="0"/>
              </a:rPr>
              <a:t>деятельность-это…</a:t>
            </a:r>
          </a:p>
        </p:txBody>
      </p:sp>
      <p:sp>
        <p:nvSpPr>
          <p:cNvPr id="31746" name="Text Box 2"/>
          <p:cNvSpPr txBox="1">
            <a:spLocks noChangeArrowheads="1"/>
          </p:cNvSpPr>
          <p:nvPr/>
        </p:nvSpPr>
        <p:spPr bwMode="auto">
          <a:xfrm>
            <a:off x="1214414" y="2214563"/>
            <a:ext cx="7215238" cy="2643187"/>
          </a:xfrm>
          <a:prstGeom prst="rect">
            <a:avLst/>
          </a:prstGeom>
          <a:noFill/>
          <a:ln w="9525">
            <a:noFill/>
            <a:round/>
            <a:headEnd/>
            <a:tailEnd/>
          </a:ln>
        </p:spPr>
        <p:txBody>
          <a:bodyPr lIns="90000" tIns="45000" rIns="90000" bIns="45000"/>
          <a:lstStyle/>
          <a:p>
            <a:pPr hangingPunct="0">
              <a:spcBef>
                <a:spcPts val="638"/>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800" b="1" i="1" dirty="0">
                <a:solidFill>
                  <a:srgbClr val="0000CC"/>
                </a:solidFill>
                <a:latin typeface="Times New Roman" pitchFamily="18" charset="0"/>
                <a:cs typeface="Times New Roman" pitchFamily="18" charset="0"/>
              </a:rPr>
              <a:t>   …</a:t>
            </a:r>
            <a:r>
              <a:rPr lang="ru-RU" altLang="ru-RU" sz="2800" b="1" i="1" dirty="0">
                <a:solidFill>
                  <a:srgbClr val="262699"/>
                </a:solidFill>
                <a:latin typeface="Times New Roman" pitchFamily="18" charset="0"/>
                <a:cs typeface="Times New Roman" pitchFamily="18" charset="0"/>
              </a:rPr>
              <a:t>не просто игра!</a:t>
            </a:r>
          </a:p>
          <a:p>
            <a:pPr hangingPunct="0">
              <a:spcBef>
                <a:spcPts val="638"/>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800" b="1" i="1" dirty="0">
                <a:solidFill>
                  <a:srgbClr val="262699"/>
                </a:solidFill>
                <a:latin typeface="Times New Roman" pitchFamily="18" charset="0"/>
                <a:cs typeface="Times New Roman" pitchFamily="18" charset="0"/>
              </a:rPr>
              <a:t>   Это прекрасное средство для интенсивного развития речи детей, обогащения словаря, развития мышления, воображения, творческих способностей.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4" presetClass="entr" presetSubtype="16" fill="hold" nodeType="afterEffect">
                                  <p:stCondLst>
                                    <p:cond delay="0"/>
                                  </p:stCondLst>
                                  <p:childTnLst>
                                    <p:set>
                                      <p:cBhvr additive="repl">
                                        <p:cTn id="6" dur="1" fill="hold">
                                          <p:stCondLst>
                                            <p:cond delay="0"/>
                                          </p:stCondLst>
                                        </p:cTn>
                                        <p:tgtEl>
                                          <p:spTgt spid="31745"/>
                                        </p:tgtEl>
                                        <p:attrNameLst>
                                          <p:attrName>style.visibility</p:attrName>
                                        </p:attrNameLst>
                                      </p:cBhvr>
                                      <p:to>
                                        <p:strVal val="visible"/>
                                      </p:to>
                                    </p:set>
                                    <p:animEffect transition="in" filter="box(in)">
                                      <p:cBhvr additive="repl">
                                        <p:cTn id="7" dur="1000"/>
                                        <p:tgtEl>
                                          <p:spTgt spid="31745"/>
                                        </p:tgtEl>
                                      </p:cBhvr>
                                    </p:animEffect>
                                  </p:childTnLst>
                                </p:cTn>
                              </p:par>
                            </p:childTnLst>
                          </p:cTn>
                        </p:par>
                        <p:par>
                          <p:cTn id="8" fill="hold" nodeType="withGroup">
                            <p:stCondLst>
                              <p:cond delay="1000"/>
                            </p:stCondLst>
                            <p:childTnLst>
                              <p:par>
                                <p:cTn id="9" presetID="12" presetClass="entr" presetSubtype="4" fill="hold" nodeType="afterEffect">
                                  <p:stCondLst>
                                    <p:cond delay="0"/>
                                  </p:stCondLst>
                                  <p:childTnLst>
                                    <p:set>
                                      <p:cBhvr additive="repl">
                                        <p:cTn id="10" dur="1" fill="hold">
                                          <p:stCondLst>
                                            <p:cond delay="0"/>
                                          </p:stCondLst>
                                        </p:cTn>
                                        <p:tgtEl>
                                          <p:spTgt spid="31746"/>
                                        </p:tgtEl>
                                        <p:attrNameLst>
                                          <p:attrName>style.visibility</p:attrName>
                                        </p:attrNameLst>
                                      </p:cBhvr>
                                      <p:to>
                                        <p:strVal val="visible"/>
                                      </p:to>
                                    </p:set>
                                    <p:animEffect transition="in" filter="slide(fromBottom)">
                                      <p:cBhvr additive="repl">
                                        <p:cTn id="11"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3" y="1916832"/>
            <a:ext cx="7384306" cy="1512168"/>
          </a:xfrm>
        </p:spPr>
        <p:txBody>
          <a:bodyPr/>
          <a:lstStyle/>
          <a:p>
            <a:pPr lvl="0"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800" b="1" i="1" kern="1200" dirty="0">
                <a:solidFill>
                  <a:srgbClr val="2323DC"/>
                </a:solidFill>
                <a:latin typeface="Times New Roman" pitchFamily="18" charset="0"/>
                <a:cs typeface="Times New Roman" pitchFamily="18" charset="0"/>
              </a:rPr>
              <a:t>Спасибо за внимание!</a:t>
            </a:r>
            <a:br>
              <a:rPr lang="ru-RU" altLang="ru-RU" sz="4800" b="1" i="1" kern="1200" dirty="0">
                <a:solidFill>
                  <a:srgbClr val="2323DC"/>
                </a:solidFill>
                <a:latin typeface="Times New Roman" pitchFamily="18" charset="0"/>
                <a:cs typeface="Times New Roman" pitchFamily="18" charset="0"/>
              </a:rPr>
            </a:br>
            <a:endParaRPr lang="ru-RU" sz="3600" b="1" i="1" dirty="0">
              <a:solidFill>
                <a:srgbClr val="FF000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3" y="1916832"/>
            <a:ext cx="7384306" cy="3155242"/>
          </a:xfrm>
        </p:spPr>
        <p:txBody>
          <a:bodyPr>
            <a:normAutofit fontScale="90000"/>
          </a:bodyPr>
          <a:lstStyle/>
          <a:p>
            <a:r>
              <a:rPr lang="ru-RU" altLang="ru-RU" sz="3200" b="1" i="1" kern="1200" dirty="0" smtClean="0">
                <a:solidFill>
                  <a:srgbClr val="2323DC"/>
                </a:solidFill>
                <a:latin typeface="Times New Roman" pitchFamily="18" charset="0"/>
                <a:cs typeface="Times New Roman" pitchFamily="18" charset="0"/>
              </a:rPr>
              <a:t>Источник:</a:t>
            </a:r>
            <a:r>
              <a:rPr lang="ru-RU" altLang="ru-RU" sz="4800" b="1" i="1" kern="1200" dirty="0">
                <a:solidFill>
                  <a:srgbClr val="2323DC"/>
                </a:solidFill>
                <a:latin typeface="Times New Roman" pitchFamily="18" charset="0"/>
                <a:cs typeface="Times New Roman" pitchFamily="18" charset="0"/>
              </a:rPr>
              <a:t/>
            </a:r>
            <a:br>
              <a:rPr lang="ru-RU" altLang="ru-RU" sz="4800" b="1" i="1" kern="1200" dirty="0">
                <a:solidFill>
                  <a:srgbClr val="2323DC"/>
                </a:solidFill>
                <a:latin typeface="Times New Roman" pitchFamily="18" charset="0"/>
                <a:cs typeface="Times New Roman" pitchFamily="18" charset="0"/>
              </a:rPr>
            </a:br>
            <a:r>
              <a:rPr lang="ru-RU" altLang="ru-RU" sz="2400" b="1" i="1" kern="1200" dirty="0" smtClean="0">
                <a:solidFill>
                  <a:srgbClr val="2323DC"/>
                </a:solidFill>
                <a:latin typeface="Times New Roman" pitchFamily="18" charset="0"/>
                <a:cs typeface="Times New Roman" pitchFamily="18" charset="0"/>
              </a:rPr>
              <a:t>Интернет ресурсы:</a:t>
            </a:r>
            <a:br>
              <a:rPr lang="ru-RU" altLang="ru-RU" sz="2400" b="1" i="1" kern="1200" dirty="0" smtClean="0">
                <a:solidFill>
                  <a:srgbClr val="2323DC"/>
                </a:solidFill>
                <a:latin typeface="Times New Roman" pitchFamily="18" charset="0"/>
                <a:cs typeface="Times New Roman" pitchFamily="18" charset="0"/>
              </a:rPr>
            </a:br>
            <a:r>
              <a:rPr lang="ru-RU" sz="1600" dirty="0" smtClean="0">
                <a:latin typeface="Times New Roman" pitchFamily="18" charset="0"/>
                <a:cs typeface="Times New Roman" pitchFamily="18" charset="0"/>
              </a:rPr>
              <a:t>https://infourok.ru/prezentaciya-na-temu-organizaciya-teatralizovannoy-deyatelnosti-v-detskom-sadu-2678959.html</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https://nsportal.ru/detskiy-sad/raznoe/2015/04/19/prezentatsiya-teatralizovannaya-deyatelnost-v-detskom-sadu</a:t>
            </a:r>
            <a:r>
              <a:rPr lang="ru-RU" altLang="ru-RU" sz="2400" b="1" i="1" kern="1200" dirty="0" smtClean="0">
                <a:solidFill>
                  <a:srgbClr val="2323DC"/>
                </a:solidFill>
                <a:latin typeface="Times New Roman" pitchFamily="18" charset="0"/>
                <a:cs typeface="Times New Roman" pitchFamily="18" charset="0"/>
              </a:rPr>
              <a:t/>
            </a:r>
            <a:br>
              <a:rPr lang="ru-RU" altLang="ru-RU" sz="2400" b="1" i="1" kern="1200" dirty="0" smtClean="0">
                <a:solidFill>
                  <a:srgbClr val="2323DC"/>
                </a:solidFill>
                <a:latin typeface="Times New Roman" pitchFamily="18" charset="0"/>
                <a:cs typeface="Times New Roman" pitchFamily="18" charset="0"/>
              </a:rPr>
            </a:br>
            <a:r>
              <a:rPr lang="ru-RU" altLang="ru-RU" sz="2400" b="1" i="1" kern="1200" dirty="0" smtClean="0">
                <a:solidFill>
                  <a:srgbClr val="2323DC"/>
                </a:solidFill>
                <a:latin typeface="Times New Roman" pitchFamily="18" charset="0"/>
                <a:cs typeface="Times New Roman" pitchFamily="18" charset="0"/>
              </a:rPr>
              <a:t>Литература:</a:t>
            </a:r>
            <a:br>
              <a:rPr lang="ru-RU" altLang="ru-RU" sz="2400" b="1" i="1" kern="1200" dirty="0" smtClean="0">
                <a:solidFill>
                  <a:srgbClr val="2323DC"/>
                </a:solidFill>
                <a:latin typeface="Times New Roman" pitchFamily="18" charset="0"/>
                <a:cs typeface="Times New Roman" pitchFamily="18" charset="0"/>
              </a:rPr>
            </a:br>
            <a:r>
              <a:rPr lang="ru-RU" sz="1600" dirty="0" smtClean="0">
                <a:latin typeface="Times New Roman" pitchFamily="18" charset="0"/>
                <a:cs typeface="Times New Roman" pitchFamily="18" charset="0"/>
              </a:rPr>
              <a:t>Образовательная программа  ДО  МДОАУ  «Детский сад  №208  «</a:t>
            </a:r>
            <a:r>
              <a:rPr lang="ru-RU" sz="1600" dirty="0" err="1" smtClean="0">
                <a:latin typeface="Times New Roman" pitchFamily="18" charset="0"/>
                <a:cs typeface="Times New Roman" pitchFamily="18" charset="0"/>
              </a:rPr>
              <a:t>Самоцветик</a:t>
            </a:r>
            <a:r>
              <a:rPr lang="ru-RU" sz="1600" dirty="0" smtClean="0">
                <a:latin typeface="Times New Roman" pitchFamily="18" charset="0"/>
                <a:cs typeface="Times New Roman" pitchFamily="18" charset="0"/>
              </a:rPr>
              <a:t>» г.Орска»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«Пальчиковая  гимнастика» </a:t>
            </a:r>
            <a:r>
              <a:rPr lang="ru-RU" sz="1600" dirty="0" err="1" smtClean="0">
                <a:latin typeface="Times New Roman" pitchFamily="18" charset="0"/>
                <a:cs typeface="Times New Roman" pitchFamily="18" charset="0"/>
              </a:rPr>
              <a:t>Е.С.Анищенкова</a:t>
            </a:r>
            <a:r>
              <a:rPr lang="ru-RU" sz="2400" dirty="0" smtClean="0"/>
              <a:t/>
            </a:r>
            <a:br>
              <a:rPr lang="ru-RU" sz="2400" dirty="0" smtClean="0"/>
            </a:br>
            <a:endParaRPr lang="ru-RU" sz="2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80744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000" r="-1000"/>
          </a:stretch>
        </a:blip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357438" y="571500"/>
            <a:ext cx="5006975" cy="714375"/>
          </a:xfrm>
          <a:prstGeom prst="rect">
            <a:avLst/>
          </a:prstGeom>
          <a:noFill/>
          <a:ln w="9525">
            <a:noFill/>
            <a:round/>
            <a:headEnd/>
            <a:tailEnd/>
          </a:ln>
        </p:spPr>
        <p:txBody>
          <a:bodyPr lIns="90000" tIns="45000" rIns="90000" bIns="45000"/>
          <a:lstStyle/>
          <a:p>
            <a:pPr algn="ctr" hangingPunct="0">
              <a:lnSpc>
                <a:spcPct val="91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i="1">
                <a:solidFill>
                  <a:srgbClr val="C00000"/>
                </a:solidFill>
                <a:latin typeface="Times New Roman" pitchFamily="18" charset="0"/>
                <a:cs typeface="Times New Roman" pitchFamily="18" charset="0"/>
              </a:rPr>
              <a:t>Работа в перспективе</a:t>
            </a:r>
          </a:p>
        </p:txBody>
      </p:sp>
      <p:sp>
        <p:nvSpPr>
          <p:cNvPr id="61443" name="Прямоугольник 2"/>
          <p:cNvSpPr>
            <a:spLocks noChangeArrowheads="1"/>
          </p:cNvSpPr>
          <p:nvPr/>
        </p:nvSpPr>
        <p:spPr bwMode="auto">
          <a:xfrm>
            <a:off x="571500" y="1714500"/>
            <a:ext cx="8032750" cy="5244705"/>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Arial" charset="0"/>
              <a:buChar char="•"/>
            </a:pPr>
            <a:r>
              <a:rPr lang="ru-RU" altLang="ru-RU" sz="2400" b="1" i="1" dirty="0">
                <a:solidFill>
                  <a:srgbClr val="262699"/>
                </a:solidFill>
                <a:latin typeface="Times New Roman" pitchFamily="18" charset="0"/>
                <a:cs typeface="Times New Roman" pitchFamily="18" charset="0"/>
              </a:rPr>
              <a:t> </a:t>
            </a:r>
            <a:r>
              <a:rPr lang="ru-RU" altLang="ru-RU" sz="2400" b="1" i="1" dirty="0">
                <a:solidFill>
                  <a:srgbClr val="002060"/>
                </a:solidFill>
                <a:latin typeface="Times New Roman" pitchFamily="18" charset="0"/>
                <a:cs typeface="Times New Roman" pitchFamily="18" charset="0"/>
              </a:rPr>
              <a:t>Создание перспективного планирования по театрализованной деятельности.</a:t>
            </a:r>
          </a:p>
          <a:p>
            <a:pPr hangingPunct="0">
              <a:lnSpc>
                <a:spcPct val="93000"/>
              </a:lnSpc>
              <a:buClr>
                <a:srgbClr val="000000"/>
              </a:buClr>
              <a:buSzPct val="100000"/>
              <a:buFont typeface="Arial" charset="0"/>
              <a:buChar char="•"/>
            </a:pPr>
            <a:r>
              <a:rPr lang="ru-RU" altLang="ru-RU" sz="2400" b="1" i="1" dirty="0">
                <a:solidFill>
                  <a:srgbClr val="002060"/>
                </a:solidFill>
                <a:latin typeface="Times New Roman" pitchFamily="18" charset="0"/>
                <a:cs typeface="Times New Roman" pitchFamily="18" charset="0"/>
              </a:rPr>
              <a:t> Создание картотеки театрализованных игр.</a:t>
            </a:r>
          </a:p>
          <a:p>
            <a:pPr hangingPunct="0">
              <a:lnSpc>
                <a:spcPct val="93000"/>
              </a:lnSpc>
              <a:buClr>
                <a:srgbClr val="000000"/>
              </a:buClr>
              <a:buSzPct val="100000"/>
              <a:buFont typeface="Arial" charset="0"/>
              <a:buChar char="•"/>
            </a:pPr>
            <a:r>
              <a:rPr lang="ru-RU" altLang="ru-RU" sz="2400" b="1" i="1" dirty="0" smtClean="0">
                <a:solidFill>
                  <a:srgbClr val="002060"/>
                </a:solidFill>
                <a:latin typeface="Times New Roman" pitchFamily="18" charset="0"/>
                <a:cs typeface="Times New Roman" pitchFamily="18" charset="0"/>
              </a:rPr>
              <a:t>Мастер-классы </a:t>
            </a:r>
            <a:r>
              <a:rPr lang="ru-RU" altLang="ru-RU" sz="2400" b="1" i="1" dirty="0">
                <a:solidFill>
                  <a:srgbClr val="002060"/>
                </a:solidFill>
                <a:latin typeface="Times New Roman" pitchFamily="18" charset="0"/>
                <a:cs typeface="Times New Roman" pitchFamily="18" charset="0"/>
              </a:rPr>
              <a:t>«Кукольный театр для дошкольников своими руками».</a:t>
            </a:r>
            <a:endParaRPr lang="en-US" altLang="ru-RU" sz="2400" b="1" i="1" dirty="0">
              <a:solidFill>
                <a:srgbClr val="002060"/>
              </a:solidFill>
              <a:latin typeface="Times New Roman" pitchFamily="18" charset="0"/>
              <a:cs typeface="Times New Roman" pitchFamily="18" charset="0"/>
            </a:endParaRPr>
          </a:p>
          <a:p>
            <a:pPr hangingPunct="0">
              <a:lnSpc>
                <a:spcPct val="93000"/>
              </a:lnSpc>
              <a:buClr>
                <a:srgbClr val="000000"/>
              </a:buClr>
              <a:buSzPct val="100000"/>
              <a:buFont typeface="Arial" charset="0"/>
              <a:buChar char="•"/>
            </a:pPr>
            <a:r>
              <a:rPr lang="en-US" altLang="ru-RU" sz="2400" b="1" i="1" dirty="0">
                <a:solidFill>
                  <a:srgbClr val="002060"/>
                </a:solidFill>
                <a:latin typeface="Times New Roman" pitchFamily="18" charset="0"/>
                <a:cs typeface="Times New Roman" pitchFamily="18" charset="0"/>
              </a:rPr>
              <a:t> </a:t>
            </a:r>
            <a:r>
              <a:rPr lang="ru-RU" altLang="ru-RU" sz="2400" b="1" i="1" dirty="0">
                <a:solidFill>
                  <a:srgbClr val="002060"/>
                </a:solidFill>
                <a:latin typeface="Times New Roman" pitchFamily="18" charset="0"/>
                <a:cs typeface="Times New Roman" pitchFamily="18" charset="0"/>
              </a:rPr>
              <a:t>Выступление на педагогическом совете.</a:t>
            </a:r>
            <a:endParaRPr lang="en-US" altLang="ru-RU" sz="2400" b="1" i="1" dirty="0">
              <a:solidFill>
                <a:srgbClr val="002060"/>
              </a:solidFill>
              <a:latin typeface="Times New Roman" pitchFamily="18" charset="0"/>
              <a:cs typeface="Times New Roman" pitchFamily="18" charset="0"/>
            </a:endParaRPr>
          </a:p>
          <a:p>
            <a:pPr hangingPunct="0">
              <a:lnSpc>
                <a:spcPct val="93000"/>
              </a:lnSpc>
              <a:buClr>
                <a:srgbClr val="000000"/>
              </a:buClr>
              <a:buSzPct val="100000"/>
              <a:buFont typeface="Arial" charset="0"/>
              <a:buChar char="•"/>
            </a:pPr>
            <a:r>
              <a:rPr lang="ru-RU" altLang="ru-RU" sz="2400" b="1" i="1" dirty="0">
                <a:solidFill>
                  <a:srgbClr val="002060"/>
                </a:solidFill>
                <a:latin typeface="Times New Roman" pitchFamily="18" charset="0"/>
                <a:cs typeface="Times New Roman" pitchFamily="18" charset="0"/>
              </a:rPr>
              <a:t>Изготовление «</a:t>
            </a:r>
            <a:r>
              <a:rPr lang="ru-RU" altLang="ru-RU" sz="2400" b="1" i="1" dirty="0" smtClean="0">
                <a:solidFill>
                  <a:srgbClr val="002060"/>
                </a:solidFill>
                <a:latin typeface="Times New Roman" pitchFamily="18" charset="0"/>
                <a:cs typeface="Times New Roman" pitchFamily="18" charset="0"/>
              </a:rPr>
              <a:t>Теневого театра» и кукол – марионеток.</a:t>
            </a:r>
            <a:endParaRPr lang="ru-RU" altLang="ru-RU" sz="2400" b="1" i="1" dirty="0">
              <a:solidFill>
                <a:srgbClr val="002060"/>
              </a:solidFill>
              <a:latin typeface="Times New Roman" pitchFamily="18" charset="0"/>
              <a:cs typeface="Times New Roman" pitchFamily="18" charset="0"/>
            </a:endParaRPr>
          </a:p>
          <a:p>
            <a:pPr hangingPunct="0">
              <a:lnSpc>
                <a:spcPct val="93000"/>
              </a:lnSpc>
              <a:buClr>
                <a:srgbClr val="000000"/>
              </a:buClr>
              <a:buSzPct val="100000"/>
              <a:buFont typeface="Arial" charset="0"/>
              <a:buChar char="•"/>
            </a:pPr>
            <a:r>
              <a:rPr lang="ru-RU" altLang="ru-RU" sz="2400" b="1" i="1" dirty="0" smtClean="0">
                <a:solidFill>
                  <a:srgbClr val="002060"/>
                </a:solidFill>
                <a:latin typeface="Times New Roman" pitchFamily="18" charset="0"/>
                <a:cs typeface="Times New Roman" pitchFamily="18" charset="0"/>
              </a:rPr>
              <a:t>Показать малышам небольшие спектакли, используя для этой цели различные виды театра.</a:t>
            </a:r>
            <a:endParaRPr lang="en-US" altLang="ru-RU" sz="2400" b="1" i="1" dirty="0" smtClean="0">
              <a:solidFill>
                <a:srgbClr val="002060"/>
              </a:solidFill>
              <a:latin typeface="Times New Roman" pitchFamily="18" charset="0"/>
              <a:cs typeface="Times New Roman" pitchFamily="18" charset="0"/>
            </a:endParaRPr>
          </a:p>
          <a:p>
            <a:pPr hangingPunct="0">
              <a:lnSpc>
                <a:spcPct val="93000"/>
              </a:lnSpc>
              <a:buClr>
                <a:srgbClr val="000000"/>
              </a:buClr>
              <a:buSzPct val="100000"/>
              <a:buFont typeface="Arial" charset="0"/>
              <a:buChar char="•"/>
            </a:pPr>
            <a:r>
              <a:rPr lang="ru-RU" sz="2400" b="1" i="1" dirty="0" smtClean="0">
                <a:solidFill>
                  <a:srgbClr val="002060"/>
                </a:solidFill>
                <a:latin typeface="Times New Roman"/>
              </a:rPr>
              <a:t>Возможность использования опыта в массовой практике; возможность творческого применения опыта.</a:t>
            </a:r>
            <a:endParaRPr lang="ru-RU" altLang="ru-RU" sz="2400" b="1" i="1" dirty="0" smtClean="0">
              <a:solidFill>
                <a:srgbClr val="002060"/>
              </a:solidFill>
              <a:latin typeface="Times New Roman" pitchFamily="18" charset="0"/>
              <a:cs typeface="Times New Roman" pitchFamily="18" charset="0"/>
            </a:endParaRPr>
          </a:p>
          <a:p>
            <a:pPr hangingPunct="0">
              <a:lnSpc>
                <a:spcPct val="93000"/>
              </a:lnSpc>
              <a:buClr>
                <a:srgbClr val="000000"/>
              </a:buClr>
              <a:buSzPct val="100000"/>
              <a:buFont typeface="Times New Roman" pitchFamily="18" charset="0"/>
              <a:buNone/>
            </a:pPr>
            <a:endParaRPr lang="ru-RU" altLang="ru-RU" sz="2400" b="1" i="1" dirty="0">
              <a:solidFill>
                <a:srgbClr val="002060"/>
              </a:solidFill>
              <a:latin typeface="Times New Roman" pitchFamily="18" charset="0"/>
              <a:cs typeface="Times New Roman" pitchFamily="18" charset="0"/>
            </a:endParaRPr>
          </a:p>
          <a:p>
            <a:pPr hangingPunct="0">
              <a:lnSpc>
                <a:spcPct val="93000"/>
              </a:lnSpc>
              <a:buClr>
                <a:srgbClr val="000000"/>
              </a:buClr>
              <a:buSzPct val="100000"/>
              <a:buFont typeface="Times New Roman" pitchFamily="18" charset="0"/>
              <a:buNone/>
            </a:pPr>
            <a:endParaRPr lang="ru-RU" altLang="ru-RU" sz="2400" b="1" i="1" dirty="0">
              <a:solidFill>
                <a:srgbClr val="C00000"/>
              </a:solidFill>
              <a:latin typeface="Times New Roman" pitchFamily="18" charset="0"/>
              <a:cs typeface="Times New Roman" pitchFamily="18" charset="0"/>
            </a:endParaRPr>
          </a:p>
          <a:p>
            <a:pPr hangingPunct="0">
              <a:lnSpc>
                <a:spcPct val="93000"/>
              </a:lnSpc>
              <a:buClr>
                <a:srgbClr val="000000"/>
              </a:buClr>
              <a:buSzPct val="100000"/>
              <a:buFont typeface="Times New Roman" pitchFamily="18" charset="0"/>
              <a:buNone/>
            </a:pPr>
            <a:endParaRPr lang="ru-RU" altLang="ru-RU" sz="2400" b="1" i="1" dirty="0">
              <a:solidFill>
                <a:srgbClr val="262699"/>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2428875" y="642938"/>
            <a:ext cx="3357563" cy="785812"/>
          </a:xfrm>
        </p:spPr>
        <p:txBody>
          <a:bodyPr/>
          <a:lstStyle/>
          <a:p>
            <a:pPr eaLnBrk="1"/>
            <a:r>
              <a:rPr lang="ru-RU" altLang="ru-RU" sz="3600" b="1" i="1" smtClean="0">
                <a:solidFill>
                  <a:srgbClr val="C00000"/>
                </a:solidFill>
                <a:latin typeface="Times New Roman" pitchFamily="18" charset="0"/>
                <a:cs typeface="Times New Roman" pitchFamily="18" charset="0"/>
              </a:rPr>
              <a:t>Актуальность:</a:t>
            </a:r>
            <a:endParaRPr lang="ru-RU" altLang="ru-RU" i="1" smtClean="0">
              <a:solidFill>
                <a:srgbClr val="C00000"/>
              </a:solidFill>
              <a:latin typeface="Times New Roman" pitchFamily="18" charset="0"/>
              <a:cs typeface="Times New Roman" pitchFamily="18" charset="0"/>
            </a:endParaRPr>
          </a:p>
        </p:txBody>
      </p:sp>
      <p:sp>
        <p:nvSpPr>
          <p:cNvPr id="32771" name="Содержимое 2"/>
          <p:cNvSpPr>
            <a:spLocks noGrp="1"/>
          </p:cNvSpPr>
          <p:nvPr>
            <p:ph idx="1"/>
          </p:nvPr>
        </p:nvSpPr>
        <p:spPr>
          <a:xfrm>
            <a:off x="214313" y="1214438"/>
            <a:ext cx="8786812" cy="5383212"/>
          </a:xfrm>
        </p:spPr>
        <p:txBody>
          <a:bodyPr/>
          <a:lstStyle/>
          <a:p>
            <a:pPr marL="323850" indent="323850" algn="just">
              <a:spcAft>
                <a:spcPct val="0"/>
              </a:spcAft>
              <a:buFont typeface="Times New Roman" pitchFamily="18" charset="0"/>
              <a:buNone/>
            </a:pPr>
            <a:r>
              <a:rPr lang="ru-RU" altLang="ru-RU" sz="1800" b="1" i="1" dirty="0" smtClean="0">
                <a:latin typeface="Times New Roman" pitchFamily="18" charset="0"/>
                <a:cs typeface="Times New Roman" pitchFamily="18" charset="0"/>
              </a:rPr>
              <a:t>Одним из важных приобретений ребенка в дошкольном детстве является овладение родной речью.</a:t>
            </a:r>
            <a:r>
              <a:rPr lang="en-US" altLang="ru-RU" sz="1800" b="1" i="1" dirty="0" smtClean="0">
                <a:latin typeface="Times New Roman" pitchFamily="18" charset="0"/>
                <a:cs typeface="Times New Roman" pitchFamily="18" charset="0"/>
              </a:rPr>
              <a:t> </a:t>
            </a:r>
            <a:r>
              <a:rPr lang="ru-RU" altLang="ru-RU" sz="1800" b="1" i="1" dirty="0" smtClean="0">
                <a:latin typeface="Times New Roman" pitchFamily="18" charset="0"/>
                <a:cs typeface="Times New Roman" pitchFamily="18" charset="0"/>
              </a:rPr>
              <a:t>В нашем  дошкольном учреждении  речевое развитие детей является приоритетным. Ведь речь – это не только средство общения, но и орудие мышления, творчества. Овладение связной монологической речью является высшим достижением речевого воспитания дошкольников, а ясная и правильная речь - это залог продуктивного общения, уверенности, успешности.</a:t>
            </a:r>
            <a:endParaRPr lang="en-US" altLang="ru-RU" sz="1800" b="1" i="1" dirty="0" smtClean="0">
              <a:latin typeface="Times New Roman" pitchFamily="18" charset="0"/>
              <a:cs typeface="Times New Roman" pitchFamily="18" charset="0"/>
            </a:endParaRPr>
          </a:p>
          <a:p>
            <a:pPr marL="323850" indent="323850" algn="just">
              <a:buFont typeface="Times New Roman" pitchFamily="18" charset="0"/>
              <a:buNone/>
            </a:pPr>
            <a:r>
              <a:rPr lang="ru-RU" altLang="ru-RU" sz="1800" b="1" i="1" dirty="0" smtClean="0">
                <a:latin typeface="Times New Roman" pitchFamily="18" charset="0"/>
                <a:cs typeface="Times New Roman" pitchFamily="18" charset="0"/>
              </a:rPr>
              <a:t>   Для развития выразительной речи необходимо создание условий, в которых каждый ребенок мог бы передать свои эмоции, чувства, желания и взгляды, как в обычном разговоре, так и публично, не стесняясь слушателей. Огромную помощь в этом оказывают организация  театрализованной деятельности. В театрализованной деятельности ребенок раскрепощается, передает свои творческие замыслы, получает удовлетворение от деятельности. Театрализованная деятельность способствует раскрытию личности ребенка, его индивидуальности, творческого потенциала. Ребенок имеет возможность выразить свои чувства, переживания, эмоции, разрешить свои внутренние конфликты. Поэтому, я считаю, что данная </a:t>
            </a:r>
            <a:r>
              <a:rPr lang="ru-RU" altLang="ru-RU" sz="1800" b="1" i="1" dirty="0" smtClean="0">
                <a:solidFill>
                  <a:srgbClr val="002060"/>
                </a:solidFill>
                <a:latin typeface="Times New Roman" pitchFamily="18" charset="0"/>
                <a:cs typeface="Times New Roman" pitchFamily="18" charset="0"/>
              </a:rPr>
              <a:t>работа </a:t>
            </a:r>
            <a:r>
              <a:rPr lang="ru-RU" altLang="ru-RU" sz="1800" b="1" i="1" dirty="0" smtClean="0">
                <a:latin typeface="Times New Roman" pitchFamily="18" charset="0"/>
                <a:cs typeface="Times New Roman" pitchFamily="18" charset="0"/>
              </a:rPr>
              <a:t>позволяет сделать жизнь наших воспитанников интересной и содержательной, наполненной яркими впечатлениями, интересными делами, радостью творчества.</a:t>
            </a:r>
            <a:endParaRPr lang="ru-RU" altLang="ru-RU"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1403649" y="642938"/>
            <a:ext cx="6336704" cy="785812"/>
          </a:xfrm>
        </p:spPr>
        <p:txBody>
          <a:bodyPr/>
          <a:lstStyle/>
          <a:p>
            <a:pPr eaLnBrk="1"/>
            <a:r>
              <a:rPr lang="ru-RU" altLang="ru-RU" sz="3600" b="1" i="1" dirty="0" smtClean="0">
                <a:solidFill>
                  <a:srgbClr val="C00000"/>
                </a:solidFill>
                <a:latin typeface="Times New Roman" pitchFamily="18" charset="0"/>
                <a:cs typeface="Times New Roman" pitchFamily="18" charset="0"/>
              </a:rPr>
              <a:t>Элемент новизны:</a:t>
            </a:r>
            <a:endParaRPr lang="ru-RU" altLang="ru-RU" i="1" dirty="0" smtClean="0">
              <a:solidFill>
                <a:srgbClr val="C00000"/>
              </a:solidFill>
              <a:latin typeface="Times New Roman" pitchFamily="18" charset="0"/>
              <a:cs typeface="Times New Roman" pitchFamily="18" charset="0"/>
            </a:endParaRPr>
          </a:p>
        </p:txBody>
      </p:sp>
      <p:sp>
        <p:nvSpPr>
          <p:cNvPr id="32771" name="Содержимое 2"/>
          <p:cNvSpPr>
            <a:spLocks noGrp="1"/>
          </p:cNvSpPr>
          <p:nvPr>
            <p:ph idx="1"/>
          </p:nvPr>
        </p:nvSpPr>
        <p:spPr>
          <a:xfrm>
            <a:off x="214313" y="1214438"/>
            <a:ext cx="8786812" cy="5383212"/>
          </a:xfrm>
        </p:spPr>
        <p:txBody>
          <a:bodyPr/>
          <a:lstStyle/>
          <a:p>
            <a:pPr marL="0" lvl="0" indent="0">
              <a:lnSpc>
                <a:spcPct val="100000"/>
              </a:lnSpc>
              <a:spcAft>
                <a:spcPts val="0"/>
              </a:spcAft>
              <a:buNone/>
            </a:pPr>
            <a:r>
              <a:rPr lang="ru-RU" sz="2000" b="1" i="1" dirty="0" smtClean="0">
                <a:solidFill>
                  <a:srgbClr val="000000"/>
                </a:solidFill>
                <a:latin typeface="Times New Roman"/>
              </a:rPr>
              <a:t>Преобразование</a:t>
            </a:r>
            <a:r>
              <a:rPr lang="en-US" sz="2000" b="1" i="1" dirty="0">
                <a:solidFill>
                  <a:srgbClr val="000000"/>
                </a:solidFill>
                <a:latin typeface="Times New Roman"/>
              </a:rPr>
              <a:t> </a:t>
            </a:r>
            <a:r>
              <a:rPr lang="en-US" sz="2000" b="1" i="1" dirty="0" smtClean="0">
                <a:solidFill>
                  <a:srgbClr val="000000"/>
                </a:solidFill>
                <a:latin typeface="Times New Roman"/>
              </a:rPr>
              <a:t> </a:t>
            </a:r>
            <a:r>
              <a:rPr lang="ru-RU" sz="2000" b="1" i="1" dirty="0" smtClean="0">
                <a:solidFill>
                  <a:srgbClr val="000000"/>
                </a:solidFill>
                <a:latin typeface="Times New Roman"/>
              </a:rPr>
              <a:t>образовательного процесса.</a:t>
            </a:r>
            <a:endParaRPr lang="ru-RU" sz="2000" b="1" i="1" dirty="0" smtClean="0">
              <a:solidFill>
                <a:srgbClr val="002060"/>
              </a:solidFill>
              <a:latin typeface="Times New Roman" pitchFamily="18" charset="0"/>
              <a:cs typeface="Times New Roman" pitchFamily="18" charset="0"/>
            </a:endParaRPr>
          </a:p>
          <a:p>
            <a:pPr marL="0" lvl="0" indent="0">
              <a:lnSpc>
                <a:spcPct val="100000"/>
              </a:lnSpc>
              <a:spcAft>
                <a:spcPts val="0"/>
              </a:spcAft>
              <a:buNone/>
            </a:pPr>
            <a:r>
              <a:rPr lang="ru-RU" sz="2000" b="1" i="1" dirty="0" smtClean="0">
                <a:solidFill>
                  <a:srgbClr val="002060"/>
                </a:solidFill>
                <a:latin typeface="Times New Roman" pitchFamily="18" charset="0"/>
                <a:cs typeface="Times New Roman" pitchFamily="18" charset="0"/>
              </a:rPr>
              <a:t>Символом </a:t>
            </a:r>
            <a:r>
              <a:rPr lang="ru-RU" sz="2000" b="1" i="1" dirty="0">
                <a:solidFill>
                  <a:srgbClr val="002060"/>
                </a:solidFill>
                <a:latin typeface="Times New Roman" pitchFamily="18" charset="0"/>
                <a:cs typeface="Times New Roman" pitchFamily="18" charset="0"/>
              </a:rPr>
              <a:t>нашей группы стала вязанная игрушка «Пчела» </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(игрушка разнообразна, привлекательна для детей, соответствует</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педагогическим требованиям).</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Пчелка участвует во всех видах деятельности детей группы.</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Игрушка помогла мне: </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Создала благоприятный эмоциональный фон во время обыгрывания сказки, досугах способствует накоплению положительного нравственного опыта.</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Повышает интерес ребёнка к активной театрализованной деятельности.</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Пчелка участник новых сказок.</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Пчелка творит чудеса: веселит, обучает, развивает творческие способности дошкольников, корректирует их поведение.</a:t>
            </a:r>
          </a:p>
          <a:p>
            <a:pPr marL="0" lvl="0" indent="0">
              <a:lnSpc>
                <a:spcPct val="100000"/>
              </a:lnSpc>
              <a:spcAft>
                <a:spcPts val="0"/>
              </a:spcAft>
              <a:buNone/>
            </a:pPr>
            <a:r>
              <a:rPr lang="ru-RU" sz="2000" b="1" i="1" dirty="0">
                <a:solidFill>
                  <a:srgbClr val="002060"/>
                </a:solidFill>
                <a:latin typeface="Times New Roman" pitchFamily="18" charset="0"/>
                <a:cs typeface="Times New Roman" pitchFamily="18" charset="0"/>
              </a:rPr>
              <a:t>С пчелкой жизнь детей в группе стала ещё увлекательней, ярче, занимательней, они стали настоящими друзьями.</a:t>
            </a:r>
          </a:p>
          <a:p>
            <a:pPr marL="323850" indent="323850" algn="just">
              <a:spcAft>
                <a:spcPct val="0"/>
              </a:spcAft>
              <a:buFont typeface="Times New Roman" pitchFamily="18" charset="0"/>
              <a:buNone/>
            </a:pPr>
            <a:endParaRPr lang="ru-RU" altLang="ru-RU" sz="24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9055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6507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1643063" y="714375"/>
            <a:ext cx="6929437" cy="1417638"/>
          </a:xfrm>
        </p:spPr>
        <p:txBody>
          <a:bodyPr/>
          <a:lstStyle/>
          <a:p>
            <a:pPr algn="ctr" eaLnBrk="1">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ru-RU" altLang="ru-RU" sz="3200" b="1" i="1" smtClean="0">
                <a:solidFill>
                  <a:srgbClr val="C00000"/>
                </a:solidFill>
                <a:latin typeface="Times New Roman" pitchFamily="18" charset="0"/>
                <a:cs typeface="Times New Roman" pitchFamily="18" charset="0"/>
              </a:rPr>
              <a:t>На что направлена театрализованная деятельность?</a:t>
            </a:r>
          </a:p>
        </p:txBody>
      </p:sp>
      <p:sp>
        <p:nvSpPr>
          <p:cNvPr id="15362" name="Text Box 2"/>
          <p:cNvSpPr txBox="1">
            <a:spLocks noChangeArrowheads="1"/>
          </p:cNvSpPr>
          <p:nvPr/>
        </p:nvSpPr>
        <p:spPr bwMode="auto">
          <a:xfrm>
            <a:off x="285750" y="2000250"/>
            <a:ext cx="8713788" cy="4429125"/>
          </a:xfrm>
          <a:prstGeom prst="rect">
            <a:avLst/>
          </a:prstGeom>
          <a:noFill/>
          <a:ln w="9525">
            <a:noFill/>
            <a:round/>
            <a:headEnd/>
            <a:tailEnd/>
          </a:ln>
        </p:spPr>
        <p:txBody>
          <a:bodyPr lIns="90000" tIns="45000" rIns="90000" bIns="45000"/>
          <a:lstStyle/>
          <a:p>
            <a:pPr marL="339725" indent="-339725" hangingPunct="0">
              <a:spcBef>
                <a:spcPts val="638"/>
              </a:spcBef>
              <a:buClr>
                <a:srgbClr val="000000"/>
              </a:buClr>
              <a:buSzPct val="45000"/>
              <a:buFont typeface="Wingdings 2"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2800" b="1" i="1" dirty="0">
                <a:solidFill>
                  <a:srgbClr val="262699"/>
                </a:solidFill>
                <a:latin typeface="Times New Roman" pitchFamily="18" charset="0"/>
                <a:cs typeface="Times New Roman" pitchFamily="18" charset="0"/>
              </a:rPr>
              <a:t>На развитие у ее участников возможность выразить свои чувства, переживания, эмоции;</a:t>
            </a:r>
          </a:p>
          <a:p>
            <a:pPr marL="339725" indent="-339725" hangingPunct="0">
              <a:spcBef>
                <a:spcPts val="638"/>
              </a:spcBef>
              <a:buClr>
                <a:srgbClr val="000000"/>
              </a:buClr>
              <a:buSzPct val="45000"/>
              <a:buFont typeface="Wingdings 2"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2800" b="1" i="1" dirty="0">
                <a:solidFill>
                  <a:srgbClr val="262699"/>
                </a:solidFill>
                <a:latin typeface="Times New Roman" pitchFamily="18" charset="0"/>
                <a:cs typeface="Times New Roman" pitchFamily="18" charset="0"/>
              </a:rPr>
              <a:t>На развитие мышления, воображения, внимания, памяти;</a:t>
            </a:r>
          </a:p>
          <a:p>
            <a:pPr marL="339725" indent="-339725" hangingPunct="0">
              <a:spcBef>
                <a:spcPts val="638"/>
              </a:spcBef>
              <a:buClr>
                <a:srgbClr val="000000"/>
              </a:buClr>
              <a:buSzPct val="45000"/>
              <a:buFont typeface="Wingdings 2"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2800" b="1" i="1" dirty="0">
                <a:solidFill>
                  <a:srgbClr val="262699"/>
                </a:solidFill>
                <a:latin typeface="Times New Roman" pitchFamily="18" charset="0"/>
                <a:cs typeface="Times New Roman" pitchFamily="18" charset="0"/>
              </a:rPr>
              <a:t>На развитие фантазии;</a:t>
            </a:r>
          </a:p>
          <a:p>
            <a:pPr marL="339725" indent="-339725" hangingPunct="0">
              <a:spcBef>
                <a:spcPts val="638"/>
              </a:spcBef>
              <a:buClr>
                <a:srgbClr val="000000"/>
              </a:buClr>
              <a:buSzPct val="45000"/>
              <a:buFont typeface="Wingdings 2"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2800" b="1" i="1" dirty="0">
                <a:solidFill>
                  <a:srgbClr val="262699"/>
                </a:solidFill>
                <a:latin typeface="Times New Roman" pitchFamily="18" charset="0"/>
                <a:cs typeface="Times New Roman" pitchFamily="18" charset="0"/>
              </a:rPr>
              <a:t>На формирование волевых качеств;</a:t>
            </a:r>
          </a:p>
          <a:p>
            <a:pPr marL="339725" indent="-339725" hangingPunct="0">
              <a:spcBef>
                <a:spcPts val="638"/>
              </a:spcBef>
              <a:buClr>
                <a:srgbClr val="000000"/>
              </a:buClr>
              <a:buSzPct val="45000"/>
              <a:buFont typeface="Wingdings 2"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2800" b="1" i="1" dirty="0">
                <a:solidFill>
                  <a:srgbClr val="262699"/>
                </a:solidFill>
                <a:latin typeface="Times New Roman" pitchFamily="18" charset="0"/>
                <a:cs typeface="Times New Roman" pitchFamily="18" charset="0"/>
              </a:rPr>
              <a:t>На развитие навыков и умений (коммуникативных, организаторских, двигательных)</a:t>
            </a:r>
          </a:p>
          <a:p>
            <a:pPr marL="339725" indent="-339725" hangingPunct="0">
              <a:spcBef>
                <a:spcPts val="638"/>
              </a:spcBef>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3200" b="1" dirty="0">
              <a:solidFill>
                <a:srgbClr val="0000CC"/>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p:cTn id="7" dur="2000" fill="hold"/>
                                        <p:tgtEl>
                                          <p:spTgt spid="1536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536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5362">
                                            <p:txEl>
                                              <p:pRg st="0" end="0"/>
                                            </p:txEl>
                                          </p:spTgt>
                                        </p:tgtEl>
                                      </p:cBhvr>
                                    </p:animEffect>
                                  </p:childTnLst>
                                </p:cTn>
                              </p:par>
                            </p:childTnLst>
                          </p:cTn>
                        </p:par>
                        <p:par>
                          <p:cTn id="10" fill="hold" nodeType="withGroup">
                            <p:stCondLst>
                              <p:cond delay="2000"/>
                            </p:stCondLst>
                            <p:childTnLst>
                              <p:par>
                                <p:cTn id="11" presetID="55" presetClass="entr" presetSubtype="0" fill="hold" nodeType="after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p:cTn id="13" dur="2000" fill="hold"/>
                                        <p:tgtEl>
                                          <p:spTgt spid="15362">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15362">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15362">
                                            <p:txEl>
                                              <p:pRg st="1" end="1"/>
                                            </p:txEl>
                                          </p:spTgt>
                                        </p:tgtEl>
                                      </p:cBhvr>
                                    </p:animEffect>
                                  </p:childTnLst>
                                </p:cTn>
                              </p:par>
                            </p:childTnLst>
                          </p:cTn>
                        </p:par>
                        <p:par>
                          <p:cTn id="16" fill="hold" nodeType="withGroup">
                            <p:stCondLst>
                              <p:cond delay="4000"/>
                            </p:stCondLst>
                            <p:childTnLst>
                              <p:par>
                                <p:cTn id="17" presetID="55" presetClass="entr" presetSubtype="0" fill="hold" nodeType="after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p:cTn id="19" dur="2000" fill="hold"/>
                                        <p:tgtEl>
                                          <p:spTgt spid="15362">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15362">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15362">
                                            <p:txEl>
                                              <p:pRg st="2" end="2"/>
                                            </p:txEl>
                                          </p:spTgt>
                                        </p:tgtEl>
                                      </p:cBhvr>
                                    </p:animEffect>
                                  </p:childTnLst>
                                </p:cTn>
                              </p:par>
                            </p:childTnLst>
                          </p:cTn>
                        </p:par>
                        <p:par>
                          <p:cTn id="22" fill="hold" nodeType="withGroup">
                            <p:stCondLst>
                              <p:cond delay="6000"/>
                            </p:stCondLst>
                            <p:childTnLst>
                              <p:par>
                                <p:cTn id="23" presetID="55" presetClass="entr" presetSubtype="0" fill="hold" nodeType="after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p:cTn id="25" dur="2000" fill="hold"/>
                                        <p:tgtEl>
                                          <p:spTgt spid="15362">
                                            <p:txEl>
                                              <p:pRg st="3" end="3"/>
                                            </p:txEl>
                                          </p:spTgt>
                                        </p:tgtEl>
                                        <p:attrNameLst>
                                          <p:attrName>ppt_w</p:attrName>
                                        </p:attrNameLst>
                                      </p:cBhvr>
                                      <p:tavLst>
                                        <p:tav tm="0">
                                          <p:val>
                                            <p:strVal val="#ppt_w*0.70"/>
                                          </p:val>
                                        </p:tav>
                                        <p:tav tm="100000">
                                          <p:val>
                                            <p:strVal val="#ppt_w"/>
                                          </p:val>
                                        </p:tav>
                                      </p:tavLst>
                                    </p:anim>
                                    <p:anim calcmode="lin" valueType="num">
                                      <p:cBhvr>
                                        <p:cTn id="26" dur="2000" fill="hold"/>
                                        <p:tgtEl>
                                          <p:spTgt spid="15362">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15362">
                                            <p:txEl>
                                              <p:pRg st="3" end="3"/>
                                            </p:txEl>
                                          </p:spTgt>
                                        </p:tgtEl>
                                      </p:cBhvr>
                                    </p:animEffect>
                                  </p:childTnLst>
                                </p:cTn>
                              </p:par>
                            </p:childTnLst>
                          </p:cTn>
                        </p:par>
                        <p:par>
                          <p:cTn id="28" fill="hold" nodeType="withGroup">
                            <p:stCondLst>
                              <p:cond delay="8000"/>
                            </p:stCondLst>
                            <p:childTnLst>
                              <p:par>
                                <p:cTn id="29" presetID="55" presetClass="entr" presetSubtype="0" fill="hold" nodeType="afterEffect">
                                  <p:stCondLst>
                                    <p:cond delay="0"/>
                                  </p:stCondLst>
                                  <p:childTnLst>
                                    <p:set>
                                      <p:cBhvr>
                                        <p:cTn id="30" dur="1" fill="hold">
                                          <p:stCondLst>
                                            <p:cond delay="0"/>
                                          </p:stCondLst>
                                        </p:cTn>
                                        <p:tgtEl>
                                          <p:spTgt spid="15362">
                                            <p:txEl>
                                              <p:pRg st="4" end="4"/>
                                            </p:txEl>
                                          </p:spTgt>
                                        </p:tgtEl>
                                        <p:attrNameLst>
                                          <p:attrName>style.visibility</p:attrName>
                                        </p:attrNameLst>
                                      </p:cBhvr>
                                      <p:to>
                                        <p:strVal val="visible"/>
                                      </p:to>
                                    </p:set>
                                    <p:anim calcmode="lin" valueType="num">
                                      <p:cBhvr>
                                        <p:cTn id="31" dur="2000" fill="hold"/>
                                        <p:tgtEl>
                                          <p:spTgt spid="15362">
                                            <p:txEl>
                                              <p:pRg st="4" end="4"/>
                                            </p:txEl>
                                          </p:spTgt>
                                        </p:tgtEl>
                                        <p:attrNameLst>
                                          <p:attrName>ppt_w</p:attrName>
                                        </p:attrNameLst>
                                      </p:cBhvr>
                                      <p:tavLst>
                                        <p:tav tm="0">
                                          <p:val>
                                            <p:strVal val="#ppt_w*0.70"/>
                                          </p:val>
                                        </p:tav>
                                        <p:tav tm="100000">
                                          <p:val>
                                            <p:strVal val="#ppt_w"/>
                                          </p:val>
                                        </p:tav>
                                      </p:tavLst>
                                    </p:anim>
                                    <p:anim calcmode="lin" valueType="num">
                                      <p:cBhvr>
                                        <p:cTn id="32" dur="2000" fill="hold"/>
                                        <p:tgtEl>
                                          <p:spTgt spid="15362">
                                            <p:txEl>
                                              <p:pRg st="4" end="4"/>
                                            </p:txEl>
                                          </p:spTgt>
                                        </p:tgtEl>
                                        <p:attrNameLst>
                                          <p:attrName>ppt_h</p:attrName>
                                        </p:attrNameLst>
                                      </p:cBhvr>
                                      <p:tavLst>
                                        <p:tav tm="0">
                                          <p:val>
                                            <p:strVal val="#ppt_h"/>
                                          </p:val>
                                        </p:tav>
                                        <p:tav tm="100000">
                                          <p:val>
                                            <p:strVal val="#ppt_h"/>
                                          </p:val>
                                        </p:tav>
                                      </p:tavLst>
                                    </p:anim>
                                    <p:animEffect transition="in" filter="fade">
                                      <p:cBhvr>
                                        <p:cTn id="33"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2700338" y="1700213"/>
            <a:ext cx="3286125" cy="1274762"/>
          </a:xfrm>
        </p:spPr>
        <p:txBody>
          <a:bodyPr/>
          <a:lstStyle/>
          <a:p>
            <a:pPr algn="ctr" eaLnBrk="1"/>
            <a:r>
              <a:rPr lang="ru-RU" altLang="ru-RU" b="1" smtClean="0">
                <a:solidFill>
                  <a:srgbClr val="FF0066"/>
                </a:solidFill>
                <a:latin typeface="Georgia" pitchFamily="18" charset="0"/>
              </a:rPr>
              <a:t/>
            </a:r>
            <a:br>
              <a:rPr lang="ru-RU" altLang="ru-RU" b="1" smtClean="0">
                <a:solidFill>
                  <a:srgbClr val="FF0066"/>
                </a:solidFill>
                <a:latin typeface="Georgia" pitchFamily="18" charset="0"/>
              </a:rPr>
            </a:br>
            <a:r>
              <a:rPr lang="ru-RU" altLang="ru-RU" sz="4000" b="1" smtClean="0">
                <a:solidFill>
                  <a:srgbClr val="FF0066"/>
                </a:solidFill>
                <a:latin typeface="Georgia" pitchFamily="18" charset="0"/>
              </a:rPr>
              <a:t>  </a:t>
            </a:r>
            <a:r>
              <a:rPr lang="ru-RU" altLang="ru-RU" sz="4000" b="1" i="1" smtClean="0">
                <a:solidFill>
                  <a:srgbClr val="FF0066"/>
                </a:solidFill>
                <a:latin typeface="Times New Roman" pitchFamily="18" charset="0"/>
                <a:cs typeface="Times New Roman" pitchFamily="18" charset="0"/>
              </a:rPr>
              <a:t> </a:t>
            </a:r>
            <a:r>
              <a:rPr lang="ru-RU" altLang="ru-RU" sz="4000" b="1" i="1" smtClean="0">
                <a:solidFill>
                  <a:srgbClr val="C00000"/>
                </a:solidFill>
                <a:latin typeface="Times New Roman" pitchFamily="18" charset="0"/>
                <a:cs typeface="Times New Roman" pitchFamily="18" charset="0"/>
              </a:rPr>
              <a:t>Цель:</a:t>
            </a:r>
            <a:endParaRPr lang="ru-RU" altLang="ru-RU" i="1" smtClean="0">
              <a:solidFill>
                <a:srgbClr val="C00000"/>
              </a:solidFill>
              <a:latin typeface="Times New Roman" pitchFamily="18" charset="0"/>
              <a:cs typeface="Times New Roman" pitchFamily="18" charset="0"/>
            </a:endParaRPr>
          </a:p>
        </p:txBody>
      </p:sp>
      <p:sp>
        <p:nvSpPr>
          <p:cNvPr id="30723" name="Содержимое 2"/>
          <p:cNvSpPr>
            <a:spLocks noGrp="1"/>
          </p:cNvSpPr>
          <p:nvPr>
            <p:ph idx="1"/>
          </p:nvPr>
        </p:nvSpPr>
        <p:spPr>
          <a:xfrm>
            <a:off x="714375" y="3071813"/>
            <a:ext cx="7543800" cy="1614487"/>
          </a:xfrm>
        </p:spPr>
        <p:txBody>
          <a:bodyPr/>
          <a:lstStyle/>
          <a:p>
            <a:pPr algn="ctr" eaLnBrk="1">
              <a:buFont typeface="Times New Roman" pitchFamily="18" charset="0"/>
              <a:buNone/>
            </a:pPr>
            <a:r>
              <a:rPr lang="ru-RU" altLang="ru-RU" sz="2800" b="1" i="1" smtClean="0">
                <a:latin typeface="Times New Roman" pitchFamily="18" charset="0"/>
                <a:cs typeface="Times New Roman" pitchFamily="18" charset="0"/>
              </a:rPr>
              <a:t>Создание условий для успешного развития речи детей через театрализованную деятельность.</a:t>
            </a:r>
            <a:r>
              <a:rPr lang="ru-RU" altLang="ru-RU" smtClean="0"/>
              <a:t/>
            </a:r>
            <a:br>
              <a:rPr lang="ru-RU" altLang="ru-RU" smtClean="0"/>
            </a:br>
            <a:endParaRPr lang="ru-RU" alt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2000" fill="hold"/>
                                        <p:tgtEl>
                                          <p:spTgt spid="3072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072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2214563" y="428625"/>
            <a:ext cx="2914650" cy="865188"/>
          </a:xfrm>
        </p:spPr>
        <p:txBody>
          <a:bodyPr/>
          <a:lstStyle/>
          <a:p>
            <a:pPr eaLnBrk="1"/>
            <a:r>
              <a:rPr lang="ru-RU" altLang="ru-RU" b="1" smtClean="0">
                <a:solidFill>
                  <a:srgbClr val="FF0066"/>
                </a:solidFill>
                <a:latin typeface="Georgia" pitchFamily="18" charset="0"/>
              </a:rPr>
              <a:t>  </a:t>
            </a:r>
            <a:r>
              <a:rPr lang="ru-RU" altLang="ru-RU" sz="3600" b="1" i="1" smtClean="0">
                <a:solidFill>
                  <a:srgbClr val="C00000"/>
                </a:solidFill>
                <a:latin typeface="Times New Roman" pitchFamily="18" charset="0"/>
                <a:cs typeface="Times New Roman" pitchFamily="18" charset="0"/>
              </a:rPr>
              <a:t>Задачи:</a:t>
            </a:r>
            <a:endParaRPr lang="ru-RU" altLang="ru-RU" i="1" smtClean="0">
              <a:solidFill>
                <a:srgbClr val="C00000"/>
              </a:solidFill>
              <a:latin typeface="Times New Roman" pitchFamily="18" charset="0"/>
              <a:cs typeface="Times New Roman" pitchFamily="18" charset="0"/>
            </a:endParaRPr>
          </a:p>
        </p:txBody>
      </p:sp>
      <p:sp>
        <p:nvSpPr>
          <p:cNvPr id="31747" name="Содержимое 2"/>
          <p:cNvSpPr>
            <a:spLocks noGrp="1"/>
          </p:cNvSpPr>
          <p:nvPr>
            <p:ph idx="1"/>
          </p:nvPr>
        </p:nvSpPr>
        <p:spPr>
          <a:xfrm>
            <a:off x="323850" y="1214438"/>
            <a:ext cx="8496300" cy="5383212"/>
          </a:xfrm>
        </p:spPr>
        <p:txBody>
          <a:bodyPr/>
          <a:lstStyle/>
          <a:p>
            <a:pPr algn="just">
              <a:spcAft>
                <a:spcPct val="0"/>
              </a:spcAft>
            </a:pPr>
            <a:r>
              <a:rPr lang="ru-RU" altLang="ru-RU" sz="1800" b="1" i="1" dirty="0" smtClean="0">
                <a:latin typeface="Times New Roman" pitchFamily="18" charset="0"/>
                <a:cs typeface="Times New Roman" pitchFamily="18" charset="0"/>
              </a:rPr>
              <a:t>Формировать у детей дошкольного возраста устойчивый интерес к театрализованной деятельности;</a:t>
            </a:r>
          </a:p>
          <a:p>
            <a:pPr algn="just">
              <a:spcAft>
                <a:spcPct val="0"/>
              </a:spcAft>
            </a:pPr>
            <a:r>
              <a:rPr lang="ru-RU" altLang="ru-RU" sz="1800" b="1" i="1" dirty="0" smtClean="0">
                <a:latin typeface="Times New Roman" pitchFamily="18" charset="0"/>
                <a:cs typeface="Times New Roman" pitchFamily="18" charset="0"/>
              </a:rPr>
              <a:t>Развивать умение эмоционально воспринимать художественные произведения и интонационную выразительность речи, активизировать словарь, звуковую культуру речи, совершенствовать</a:t>
            </a:r>
            <a:r>
              <a:rPr lang="en-US" altLang="ru-RU" sz="1800" b="1" i="1" dirty="0" smtClean="0">
                <a:latin typeface="Times New Roman" pitchFamily="18" charset="0"/>
                <a:cs typeface="Times New Roman" pitchFamily="18" charset="0"/>
              </a:rPr>
              <a:t> </a:t>
            </a:r>
            <a:r>
              <a:rPr lang="ru-RU" altLang="ru-RU" sz="1800" b="1" i="1" dirty="0" smtClean="0">
                <a:latin typeface="Times New Roman" pitchFamily="18" charset="0"/>
                <a:cs typeface="Times New Roman" pitchFamily="18" charset="0"/>
              </a:rPr>
              <a:t>диалогическую речь;</a:t>
            </a:r>
          </a:p>
          <a:p>
            <a:pPr algn="just">
              <a:spcAft>
                <a:spcPct val="0"/>
              </a:spcAft>
            </a:pPr>
            <a:r>
              <a:rPr lang="ru-RU" altLang="ru-RU" sz="1800" b="1" i="1" dirty="0" smtClean="0">
                <a:latin typeface="Times New Roman" pitchFamily="18" charset="0"/>
                <a:cs typeface="Times New Roman" pitchFamily="18" charset="0"/>
              </a:rPr>
              <a:t>Развивать коммуникативные навыки и положительно – эмоциональную сферу ребенка;</a:t>
            </a:r>
          </a:p>
          <a:p>
            <a:pPr algn="just">
              <a:spcAft>
                <a:spcPct val="0"/>
              </a:spcAft>
            </a:pPr>
            <a:r>
              <a:rPr lang="ru-RU" altLang="ru-RU" sz="1800" b="1" i="1" dirty="0" smtClean="0">
                <a:latin typeface="Times New Roman" pitchFamily="18" charset="0"/>
                <a:cs typeface="Times New Roman" pitchFamily="18" charset="0"/>
              </a:rPr>
              <a:t>Развивать у детей уверенность в себе, создавать творческую атмосферу, психологический комфорт, эмоциональный подъём, акцентировать внимание на развитие всех видов памяти, фантазии, воображения, художественно-речевого, игрового творчества; </a:t>
            </a:r>
          </a:p>
          <a:p>
            <a:pPr algn="just">
              <a:spcAft>
                <a:spcPct val="0"/>
              </a:spcAft>
            </a:pPr>
            <a:r>
              <a:rPr lang="ru-RU" altLang="ru-RU" sz="1800" b="1" i="1" dirty="0" smtClean="0">
                <a:latin typeface="Times New Roman" pitchFamily="18" charset="0"/>
                <a:cs typeface="Times New Roman" pitchFamily="18" charset="0"/>
              </a:rPr>
              <a:t>Вызвать у детей желание искать выразительные средства для создания игрового образа персонажа с использованием мимики, жестов, танцевальных движений с соответствующей интонацией;</a:t>
            </a:r>
          </a:p>
          <a:p>
            <a:pPr algn="just">
              <a:spcAft>
                <a:spcPct val="0"/>
              </a:spcAft>
            </a:pPr>
            <a:r>
              <a:rPr lang="ru-RU" altLang="ru-RU" sz="1800" b="1" i="1" dirty="0" smtClean="0">
                <a:latin typeface="Times New Roman" pitchFamily="18" charset="0"/>
                <a:cs typeface="Times New Roman" pitchFamily="18" charset="0"/>
              </a:rPr>
              <a:t>Способствовать самореализации каждого ребенка и созданию благоприятного микроклимата, уважения к личности маленького человека;</a:t>
            </a:r>
          </a:p>
          <a:p>
            <a:pPr algn="just">
              <a:spcAft>
                <a:spcPct val="0"/>
              </a:spcAft>
            </a:pPr>
            <a:r>
              <a:rPr lang="ru-RU" altLang="ru-RU" sz="1800" b="1" i="1" dirty="0" smtClean="0">
                <a:latin typeface="Times New Roman" pitchFamily="18" charset="0"/>
                <a:cs typeface="Times New Roman" pitchFamily="18" charset="0"/>
              </a:rPr>
              <a:t>Создать условия для театрализованной деятельности.</a:t>
            </a:r>
          </a:p>
          <a:p>
            <a:pPr algn="just"/>
            <a:endParaRPr lang="ru-RU" altLang="ru-RU" sz="2400" b="1" i="1" dirty="0" smtClean="0">
              <a:latin typeface="Times New Roman" pitchFamily="18" charset="0"/>
              <a:cs typeface="Times New Roman" pitchFamily="18" charset="0"/>
            </a:endParaRPr>
          </a:p>
          <a:p>
            <a:pPr eaLnBrk="1">
              <a:buFont typeface="Times New Roman" pitchFamily="18" charset="0"/>
              <a:buNone/>
            </a:pPr>
            <a:endParaRPr lang="ru-RU" alt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30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31747">
                                            <p:txEl>
                                              <p:pRg st="0" end="0"/>
                                            </p:txEl>
                                          </p:spTgt>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3000" fill="hold"/>
                                        <p:tgtEl>
                                          <p:spTgt spid="31747">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31747">
                                            <p:txEl>
                                              <p:pRg st="1" end="1"/>
                                            </p:txEl>
                                          </p:spTgt>
                                        </p:tgtEl>
                                      </p:cBhvr>
                                    </p:animEffect>
                                  </p:childTnLst>
                                </p:cTn>
                              </p:par>
                            </p:childTnLst>
                          </p:cTn>
                        </p:par>
                        <p:par>
                          <p:cTn id="16" fill="hold" nodeType="withGroup">
                            <p:stCondLst>
                              <p:cond delay="6000"/>
                            </p:stCondLst>
                            <p:childTnLst>
                              <p:par>
                                <p:cTn id="17" presetID="55" presetClass="entr" presetSubtype="0" fill="hold" nodeType="after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3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20" dur="3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1" dur="3000"/>
                                        <p:tgtEl>
                                          <p:spTgt spid="31747">
                                            <p:txEl>
                                              <p:pRg st="2" end="2"/>
                                            </p:txEl>
                                          </p:spTgt>
                                        </p:tgtEl>
                                      </p:cBhvr>
                                    </p:animEffect>
                                  </p:childTnLst>
                                </p:cTn>
                              </p:par>
                            </p:childTnLst>
                          </p:cTn>
                        </p:par>
                        <p:par>
                          <p:cTn id="22" fill="hold" nodeType="withGroup">
                            <p:stCondLst>
                              <p:cond delay="9000"/>
                            </p:stCondLst>
                            <p:childTnLst>
                              <p:par>
                                <p:cTn id="23" presetID="55" presetClass="entr" presetSubtype="0" fill="hold" nodeType="after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p:cTn id="25" dur="30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26" dur="30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27" dur="3000"/>
                                        <p:tgtEl>
                                          <p:spTgt spid="31747">
                                            <p:txEl>
                                              <p:pRg st="3" end="3"/>
                                            </p:txEl>
                                          </p:spTgt>
                                        </p:tgtEl>
                                      </p:cBhvr>
                                    </p:animEffect>
                                  </p:childTnLst>
                                </p:cTn>
                              </p:par>
                            </p:childTnLst>
                          </p:cTn>
                        </p:par>
                        <p:par>
                          <p:cTn id="28" fill="hold" nodeType="withGroup">
                            <p:stCondLst>
                              <p:cond delay="12000"/>
                            </p:stCondLst>
                            <p:childTnLst>
                              <p:par>
                                <p:cTn id="29" presetID="55" presetClass="entr" presetSubtype="0" fill="hold" nodeType="after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p:cTn id="31" dur="3000" fill="hold"/>
                                        <p:tgtEl>
                                          <p:spTgt spid="31747">
                                            <p:txEl>
                                              <p:pRg st="4" end="4"/>
                                            </p:txEl>
                                          </p:spTgt>
                                        </p:tgtEl>
                                        <p:attrNameLst>
                                          <p:attrName>ppt_w</p:attrName>
                                        </p:attrNameLst>
                                      </p:cBhvr>
                                      <p:tavLst>
                                        <p:tav tm="0">
                                          <p:val>
                                            <p:strVal val="#ppt_w*0.70"/>
                                          </p:val>
                                        </p:tav>
                                        <p:tav tm="100000">
                                          <p:val>
                                            <p:strVal val="#ppt_w"/>
                                          </p:val>
                                        </p:tav>
                                      </p:tavLst>
                                    </p:anim>
                                    <p:anim calcmode="lin" valueType="num">
                                      <p:cBhvr>
                                        <p:cTn id="32" dur="3000" fill="hold"/>
                                        <p:tgtEl>
                                          <p:spTgt spid="31747">
                                            <p:txEl>
                                              <p:pRg st="4" end="4"/>
                                            </p:txEl>
                                          </p:spTgt>
                                        </p:tgtEl>
                                        <p:attrNameLst>
                                          <p:attrName>ppt_h</p:attrName>
                                        </p:attrNameLst>
                                      </p:cBhvr>
                                      <p:tavLst>
                                        <p:tav tm="0">
                                          <p:val>
                                            <p:strVal val="#ppt_h"/>
                                          </p:val>
                                        </p:tav>
                                        <p:tav tm="100000">
                                          <p:val>
                                            <p:strVal val="#ppt_h"/>
                                          </p:val>
                                        </p:tav>
                                      </p:tavLst>
                                    </p:anim>
                                    <p:animEffect transition="in" filter="fade">
                                      <p:cBhvr>
                                        <p:cTn id="33" dur="3000"/>
                                        <p:tgtEl>
                                          <p:spTgt spid="31747">
                                            <p:txEl>
                                              <p:pRg st="4" end="4"/>
                                            </p:txEl>
                                          </p:spTgt>
                                        </p:tgtEl>
                                      </p:cBhvr>
                                    </p:animEffect>
                                  </p:childTnLst>
                                </p:cTn>
                              </p:par>
                            </p:childTnLst>
                          </p:cTn>
                        </p:par>
                        <p:par>
                          <p:cTn id="34" fill="hold" nodeType="withGroup">
                            <p:stCondLst>
                              <p:cond delay="15000"/>
                            </p:stCondLst>
                            <p:childTnLst>
                              <p:par>
                                <p:cTn id="35" presetID="55" presetClass="entr" presetSubtype="0" fill="hold" nodeType="after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p:cTn id="37" dur="3000" fill="hold"/>
                                        <p:tgtEl>
                                          <p:spTgt spid="31747">
                                            <p:txEl>
                                              <p:pRg st="5" end="5"/>
                                            </p:txEl>
                                          </p:spTgt>
                                        </p:tgtEl>
                                        <p:attrNameLst>
                                          <p:attrName>ppt_w</p:attrName>
                                        </p:attrNameLst>
                                      </p:cBhvr>
                                      <p:tavLst>
                                        <p:tav tm="0">
                                          <p:val>
                                            <p:strVal val="#ppt_w*0.70"/>
                                          </p:val>
                                        </p:tav>
                                        <p:tav tm="100000">
                                          <p:val>
                                            <p:strVal val="#ppt_w"/>
                                          </p:val>
                                        </p:tav>
                                      </p:tavLst>
                                    </p:anim>
                                    <p:anim calcmode="lin" valueType="num">
                                      <p:cBhvr>
                                        <p:cTn id="38" dur="3000" fill="hold"/>
                                        <p:tgtEl>
                                          <p:spTgt spid="31747">
                                            <p:txEl>
                                              <p:pRg st="5" end="5"/>
                                            </p:txEl>
                                          </p:spTgt>
                                        </p:tgtEl>
                                        <p:attrNameLst>
                                          <p:attrName>ppt_h</p:attrName>
                                        </p:attrNameLst>
                                      </p:cBhvr>
                                      <p:tavLst>
                                        <p:tav tm="0">
                                          <p:val>
                                            <p:strVal val="#ppt_h"/>
                                          </p:val>
                                        </p:tav>
                                        <p:tav tm="100000">
                                          <p:val>
                                            <p:strVal val="#ppt_h"/>
                                          </p:val>
                                        </p:tav>
                                      </p:tavLst>
                                    </p:anim>
                                    <p:animEffect transition="in" filter="fade">
                                      <p:cBhvr>
                                        <p:cTn id="39" dur="3000"/>
                                        <p:tgtEl>
                                          <p:spTgt spid="31747">
                                            <p:txEl>
                                              <p:pRg st="5" end="5"/>
                                            </p:txEl>
                                          </p:spTgt>
                                        </p:tgtEl>
                                      </p:cBhvr>
                                    </p:animEffect>
                                  </p:childTnLst>
                                </p:cTn>
                              </p:par>
                            </p:childTnLst>
                          </p:cTn>
                        </p:par>
                        <p:par>
                          <p:cTn id="40" fill="hold" nodeType="withGroup">
                            <p:stCondLst>
                              <p:cond delay="18000"/>
                            </p:stCondLst>
                            <p:childTnLst>
                              <p:par>
                                <p:cTn id="41" presetID="55" presetClass="entr" presetSubtype="0" fill="hold" nodeType="after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p:cTn id="43" dur="3000" fill="hold"/>
                                        <p:tgtEl>
                                          <p:spTgt spid="31747">
                                            <p:txEl>
                                              <p:pRg st="6" end="6"/>
                                            </p:txEl>
                                          </p:spTgt>
                                        </p:tgtEl>
                                        <p:attrNameLst>
                                          <p:attrName>ppt_w</p:attrName>
                                        </p:attrNameLst>
                                      </p:cBhvr>
                                      <p:tavLst>
                                        <p:tav tm="0">
                                          <p:val>
                                            <p:strVal val="#ppt_w*0.70"/>
                                          </p:val>
                                        </p:tav>
                                        <p:tav tm="100000">
                                          <p:val>
                                            <p:strVal val="#ppt_w"/>
                                          </p:val>
                                        </p:tav>
                                      </p:tavLst>
                                    </p:anim>
                                    <p:anim calcmode="lin" valueType="num">
                                      <p:cBhvr>
                                        <p:cTn id="44" dur="3000" fill="hold"/>
                                        <p:tgtEl>
                                          <p:spTgt spid="31747">
                                            <p:txEl>
                                              <p:pRg st="6" end="6"/>
                                            </p:txEl>
                                          </p:spTgt>
                                        </p:tgtEl>
                                        <p:attrNameLst>
                                          <p:attrName>ppt_h</p:attrName>
                                        </p:attrNameLst>
                                      </p:cBhvr>
                                      <p:tavLst>
                                        <p:tav tm="0">
                                          <p:val>
                                            <p:strVal val="#ppt_h"/>
                                          </p:val>
                                        </p:tav>
                                        <p:tav tm="100000">
                                          <p:val>
                                            <p:strVal val="#ppt_h"/>
                                          </p:val>
                                        </p:tav>
                                      </p:tavLst>
                                    </p:anim>
                                    <p:animEffect transition="in" filter="fade">
                                      <p:cBhvr>
                                        <p:cTn id="45" dur="30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Verdana"/>
        <a:ea typeface="Lucida Sans Unicode"/>
        <a:cs typeface="Lucida Sans Unicode"/>
      </a:majorFont>
      <a:minorFont>
        <a:latin typeface="Verdana"/>
        <a:ea typeface="Lucida Sans Unicode"/>
        <a:cs typeface="Lucida Sans Unicode"/>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Verdana"/>
        <a:ea typeface="Lucida Sans Unicode"/>
        <a:cs typeface="Lucida Sans Unicode"/>
      </a:majorFont>
      <a:minorFont>
        <a:latin typeface="Verdana"/>
        <a:ea typeface="Lucida Sans Unicod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60000"/>
            <a:lumOff val="40000"/>
            <a:alpha val="23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ctr">
          <a:defRPr sz="2000" b="1" i="1" dirty="0" smtClean="0">
            <a:solidFill>
              <a:srgbClr val="000066"/>
            </a:solidFill>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37274</TotalTime>
  <Words>999</Words>
  <Application>Microsoft Office PowerPoint</Application>
  <PresentationFormat>Экран (4:3)</PresentationFormat>
  <Paragraphs>141</Paragraphs>
  <Slides>32</Slides>
  <Notes>9</Notes>
  <HiddenSlides>0</HiddenSlides>
  <MMClips>0</MMClips>
  <ScaleCrop>false</ScaleCrop>
  <HeadingPairs>
    <vt:vector size="4" baseType="variant">
      <vt:variant>
        <vt:lpstr>Тема</vt:lpstr>
      </vt:variant>
      <vt:variant>
        <vt:i4>2</vt:i4>
      </vt:variant>
      <vt:variant>
        <vt:lpstr>Заголовки слайдов</vt:lpstr>
      </vt:variant>
      <vt:variant>
        <vt:i4>32</vt:i4>
      </vt:variant>
    </vt:vector>
  </HeadingPairs>
  <TitlesOfParts>
    <vt:vector size="34" baseType="lpstr">
      <vt:lpstr>Тема Office</vt:lpstr>
      <vt:lpstr>1_Тема Office</vt:lpstr>
      <vt:lpstr> «Театр – как средство формирования связной речи детей старшего дошкольного возраста»                                    Выполнила:                                                                                                         воспитатель                                                                                                         1 категории                                                                                                        Калиниченко О.Ю.                                                                                                       </vt:lpstr>
      <vt:lpstr>   Как показывает педагогический опыт, значение театрализованной деятельности для разностороннего развития ребенка достаточно велико. Поэтому я  определила достойное место в воспитательно-образовательной работе с детьми.       В условиях введения  федерального государственного образовательного стандарта дошкольного образования, утв. приказом Минобрнауки  России от 17.10.2013 № 1155 (далее – ФГОС ДО), тема театра в детском саду не теряет своей актуальности.</vt:lpstr>
      <vt:lpstr>Театрализованная  деятельность-это…</vt:lpstr>
      <vt:lpstr>Актуальность:</vt:lpstr>
      <vt:lpstr>Элемент новизны:</vt:lpstr>
      <vt:lpstr>Слайд 6</vt:lpstr>
      <vt:lpstr>На что направлена театрализованная деятельность?</vt:lpstr>
      <vt:lpstr>    Цель:</vt:lpstr>
      <vt:lpstr>  Задачи:</vt:lpstr>
      <vt:lpstr>  Обогатила ППР образовательную среду в группе:</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Для свободной деятельности детей предоставлены пособия: пазлы, кубики, мякиши, мозаики по сюжетам любимых сказок, альбомы для рисования «Мои любимые сказки», «Сказки- раскраски», «Книжки- самоделки». </vt:lpstr>
      <vt:lpstr>Работа с родителями:  Цель: – активное вовлечение родителей в творческий процесс развития театрализованной деятельности детей. Задача – заинтересовать родителей перспективами развития театрализованной деятельности детей, вовлечь их в жизнь детского сада, сделать их союзниками в своей работе.  Формы взаимодействия работы с родителями:  - анкетирование; - индивидуальные беседы;  -консультации для родителей; - посещение театра; - выставки и фотовыставки; - совместная деятельность; - день открытых дверей, дружеские встречи; - помощь в изготовлении костюмов и декораций; - изготовление книжек –самоделок по сказкам.</vt:lpstr>
      <vt:lpstr>Результативность работы.</vt:lpstr>
      <vt:lpstr>Спасибо за внимание! </vt:lpstr>
      <vt:lpstr>Источник: Интернет ресурсы: https://infourok.ru/prezentaciya-na-temu-organizaciya-teatralizovannoy-deyatelnosti-v-detskom-sadu-2678959.html  https://nsportal.ru/detskiy-sad/raznoe/2015/04/19/prezentatsiya-teatralizovannaya-deyatelnost-v-detskom-sadu Литература: Образовательная программа  ДО  МДОАУ  «Детский сад  №208  «Самоцветик» г.Орска» «Пальчиковая  гимнастика» Е.С.Анищенкова </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Театрализованная деятельность  как средство развития речи  детей с ОНР</dc:title>
  <dc:creator>Пользователь</dc:creator>
  <cp:lastModifiedBy>Артемий</cp:lastModifiedBy>
  <cp:revision>278</cp:revision>
  <cp:lastPrinted>1601-01-01T00:00:00Z</cp:lastPrinted>
  <dcterms:created xsi:type="dcterms:W3CDTF">1601-01-01T00:00:00Z</dcterms:created>
  <dcterms:modified xsi:type="dcterms:W3CDTF">2018-12-05T14:19:22Z</dcterms:modified>
</cp:coreProperties>
</file>